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60" r:id="rId5"/>
    <p:sldId id="299" r:id="rId6"/>
    <p:sldId id="2076136611" r:id="rId7"/>
    <p:sldId id="341" r:id="rId8"/>
    <p:sldId id="264" r:id="rId9"/>
    <p:sldId id="266" r:id="rId10"/>
    <p:sldId id="265" r:id="rId11"/>
    <p:sldId id="342" r:id="rId12"/>
    <p:sldId id="2076136608" r:id="rId13"/>
    <p:sldId id="2076136609" r:id="rId14"/>
    <p:sldId id="270" r:id="rId15"/>
    <p:sldId id="2076136610" r:id="rId16"/>
    <p:sldId id="304"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485E"/>
    <a:srgbClr val="EFEEEE"/>
    <a:srgbClr val="FCC3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96F012-73C4-4E74-A639-581388B5AE78}" v="1" dt="2021-03-11T09:45:47.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88" autoAdjust="0"/>
    <p:restoredTop sz="83356" autoAdjust="0"/>
  </p:normalViewPr>
  <p:slideViewPr>
    <p:cSldViewPr snapToGrid="0">
      <p:cViewPr varScale="1">
        <p:scale>
          <a:sx n="132" d="100"/>
          <a:sy n="132" d="100"/>
        </p:scale>
        <p:origin x="1632"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sheidinger, Nina" userId="4e85bb0d-0176-4305-bb86-d44406b4abda" providerId="ADAL" clId="{7E96F012-73C4-4E74-A639-581388B5AE78}"/>
    <pc:docChg chg="custSel modSld">
      <pc:chgData name="Weisheidinger, Nina" userId="4e85bb0d-0176-4305-bb86-d44406b4abda" providerId="ADAL" clId="{7E96F012-73C4-4E74-A639-581388B5AE78}" dt="2021-03-11T20:53:26.023" v="127" actId="20577"/>
      <pc:docMkLst>
        <pc:docMk/>
      </pc:docMkLst>
      <pc:sldChg chg="modNotesTx">
        <pc:chgData name="Weisheidinger, Nina" userId="4e85bb0d-0176-4305-bb86-d44406b4abda" providerId="ADAL" clId="{7E96F012-73C4-4E74-A639-581388B5AE78}" dt="2021-03-11T20:53:26.023" v="127" actId="20577"/>
        <pc:sldMkLst>
          <pc:docMk/>
          <pc:sldMk cId="556357770" sldId="260"/>
        </pc:sldMkLst>
      </pc:sldChg>
      <pc:sldChg chg="modNotesTx">
        <pc:chgData name="Weisheidinger, Nina" userId="4e85bb0d-0176-4305-bb86-d44406b4abda" providerId="ADAL" clId="{7E96F012-73C4-4E74-A639-581388B5AE78}" dt="2021-03-10T15:42:37.775" v="3" actId="115"/>
        <pc:sldMkLst>
          <pc:docMk/>
          <pc:sldMk cId="748845528"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EDC97-6B4A-634A-A414-2A1269D934E7}" type="datetimeFigureOut">
              <a:rPr lang="en-US" smtClean="0"/>
              <a:t>3/11/2021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EA9B-4575-0F42-8049-34A0B5DFA3C5}" type="slidenum">
              <a:rPr lang="en-US" smtClean="0"/>
              <a:t>‹Nr.›</a:t>
            </a:fld>
            <a:endParaRPr lang="en-US"/>
          </a:p>
        </p:txBody>
      </p:sp>
    </p:spTree>
    <p:extLst>
      <p:ext uri="{BB962C8B-B14F-4D97-AF65-F5344CB8AC3E}">
        <p14:creationId xmlns:p14="http://schemas.microsoft.com/office/powerpoint/2010/main" val="231983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logger.com/nul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600" b="1" dirty="0"/>
              <a:t>Hello </a:t>
            </a:r>
            <a:r>
              <a:rPr lang="de-DE" sz="1600" b="1" dirty="0" err="1"/>
              <a:t>everybody</a:t>
            </a:r>
            <a:r>
              <a:rPr lang="de-DE" sz="1600" b="1" dirty="0"/>
              <a:t>,</a:t>
            </a:r>
          </a:p>
          <a:p>
            <a:r>
              <a:rPr lang="de-DE" sz="1600" b="1" dirty="0"/>
              <a:t>Today I </a:t>
            </a:r>
            <a:r>
              <a:rPr lang="de-DE" sz="1600" b="1" dirty="0" err="1"/>
              <a:t>want</a:t>
            </a:r>
            <a:r>
              <a:rPr lang="de-DE" sz="1600" b="1" dirty="0"/>
              <a:t> </a:t>
            </a:r>
            <a:r>
              <a:rPr lang="de-DE" sz="1600" b="1" dirty="0" err="1"/>
              <a:t>to</a:t>
            </a:r>
            <a:r>
              <a:rPr lang="de-DE" sz="1600" b="1" dirty="0"/>
              <a:t> </a:t>
            </a:r>
            <a:r>
              <a:rPr lang="de-DE" sz="1600" b="1" dirty="0" err="1"/>
              <a:t>welcome</a:t>
            </a:r>
            <a:r>
              <a:rPr lang="de-DE" sz="1600" b="1" dirty="0"/>
              <a:t> </a:t>
            </a:r>
            <a:r>
              <a:rPr lang="de-DE" sz="1600" b="1" dirty="0" err="1"/>
              <a:t>you</a:t>
            </a:r>
            <a:r>
              <a:rPr lang="de-DE" sz="1600" b="1" dirty="0"/>
              <a:t> </a:t>
            </a:r>
            <a:r>
              <a:rPr lang="de-DE" sz="1600" b="1" dirty="0" err="1"/>
              <a:t>to</a:t>
            </a:r>
            <a:r>
              <a:rPr lang="de-DE" sz="1600" b="1" dirty="0"/>
              <a:t> </a:t>
            </a:r>
            <a:r>
              <a:rPr lang="de-DE" sz="1600" b="1" dirty="0" err="1"/>
              <a:t>my</a:t>
            </a:r>
            <a:r>
              <a:rPr lang="de-DE" sz="1600" b="1" dirty="0"/>
              <a:t> </a:t>
            </a:r>
            <a:r>
              <a:rPr lang="de-DE" sz="1600" b="1" dirty="0" err="1"/>
              <a:t>session</a:t>
            </a:r>
            <a:r>
              <a:rPr lang="de-DE" sz="1600" b="1" dirty="0"/>
              <a:t> on </a:t>
            </a:r>
            <a:r>
              <a:rPr lang="de-DE" sz="1600" b="1" dirty="0" err="1"/>
              <a:t>Why</a:t>
            </a:r>
            <a:r>
              <a:rPr lang="de-DE" sz="1600" b="1" dirty="0"/>
              <a:t> </a:t>
            </a:r>
            <a:r>
              <a:rPr lang="de-DE" sz="1600" b="1" dirty="0" err="1"/>
              <a:t>you</a:t>
            </a:r>
            <a:r>
              <a:rPr lang="de-DE" sz="1600" b="1" dirty="0"/>
              <a:t> </a:t>
            </a:r>
            <a:r>
              <a:rPr lang="de-DE" sz="1600" b="1" dirty="0" err="1"/>
              <a:t>don‘t</a:t>
            </a:r>
            <a:r>
              <a:rPr lang="de-DE" sz="1600" b="1" dirty="0"/>
              <a:t> </a:t>
            </a:r>
            <a:r>
              <a:rPr lang="de-DE" sz="1600" b="1" dirty="0" err="1"/>
              <a:t>test</a:t>
            </a:r>
            <a:r>
              <a:rPr lang="de-DE" sz="1600" b="1" dirty="0"/>
              <a:t> </a:t>
            </a:r>
            <a:r>
              <a:rPr lang="de-DE" sz="1600" b="1" dirty="0" err="1"/>
              <a:t>queries</a:t>
            </a:r>
            <a:r>
              <a:rPr lang="de-DE" sz="1600" b="1" dirty="0"/>
              <a:t> </a:t>
            </a:r>
            <a:r>
              <a:rPr lang="de-DE" sz="1600" b="1" dirty="0" err="1"/>
              <a:t>with</a:t>
            </a:r>
            <a:r>
              <a:rPr lang="de-DE" sz="1600" b="1"/>
              <a:t> Variables</a:t>
            </a:r>
            <a:endParaRPr lang="de-DE" sz="1600" b="1" dirty="0"/>
          </a:p>
        </p:txBody>
      </p:sp>
      <p:sp>
        <p:nvSpPr>
          <p:cNvPr id="4" name="Foliennummernplatzhalter 3"/>
          <p:cNvSpPr>
            <a:spLocks noGrp="1"/>
          </p:cNvSpPr>
          <p:nvPr>
            <p:ph type="sldNum" sz="quarter" idx="5"/>
          </p:nvPr>
        </p:nvSpPr>
        <p:spPr/>
        <p:txBody>
          <a:bodyPr/>
          <a:lstStyle/>
          <a:p>
            <a:fld id="{C02BEA9B-4575-0F42-8049-34A0B5DFA3C5}" type="slidenum">
              <a:rPr lang="en-US" smtClean="0"/>
              <a:t>1</a:t>
            </a:fld>
            <a:endParaRPr lang="en-US"/>
          </a:p>
        </p:txBody>
      </p:sp>
    </p:spTree>
    <p:extLst>
      <p:ext uri="{BB962C8B-B14F-4D97-AF65-F5344CB8AC3E}">
        <p14:creationId xmlns:p14="http://schemas.microsoft.com/office/powerpoint/2010/main" val="166192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8" name="Google Shape;98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40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875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First </a:t>
            </a:r>
            <a:r>
              <a:rPr lang="de-DE" dirty="0" err="1"/>
              <a:t>of</a:t>
            </a:r>
            <a:r>
              <a:rPr lang="de-DE" dirty="0"/>
              <a:t> all I </a:t>
            </a:r>
            <a:r>
              <a:rPr lang="de-DE" dirty="0" err="1"/>
              <a:t>want</a:t>
            </a:r>
            <a:r>
              <a:rPr lang="de-DE" dirty="0"/>
              <a:t> </a:t>
            </a:r>
            <a:r>
              <a:rPr lang="de-DE" dirty="0" err="1"/>
              <a:t>to</a:t>
            </a:r>
            <a:r>
              <a:rPr lang="de-DE" dirty="0"/>
              <a:t> </a:t>
            </a:r>
            <a:r>
              <a:rPr lang="de-DE" dirty="0" err="1"/>
              <a:t>introduce</a:t>
            </a:r>
            <a:r>
              <a:rPr lang="de-DE" dirty="0"/>
              <a:t> </a:t>
            </a:r>
            <a:r>
              <a:rPr lang="de-DE" dirty="0" err="1"/>
              <a:t>myself</a:t>
            </a:r>
            <a:r>
              <a:rPr lang="de-DE" dirty="0"/>
              <a:t>. </a:t>
            </a:r>
          </a:p>
          <a:p>
            <a:r>
              <a:rPr lang="de-DE" dirty="0" err="1"/>
              <a:t>My</a:t>
            </a:r>
            <a:r>
              <a:rPr lang="de-DE" dirty="0"/>
              <a:t> </a:t>
            </a:r>
            <a:r>
              <a:rPr lang="de-DE" dirty="0" err="1"/>
              <a:t>name</a:t>
            </a:r>
            <a:r>
              <a:rPr lang="de-DE" dirty="0"/>
              <a:t> </a:t>
            </a:r>
            <a:r>
              <a:rPr lang="de-DE" dirty="0" err="1"/>
              <a:t>is</a:t>
            </a:r>
            <a:r>
              <a:rPr lang="de-DE" dirty="0"/>
              <a:t> Nina Weisheidinger and </a:t>
            </a:r>
            <a:r>
              <a:rPr lang="de-DE" dirty="0" err="1"/>
              <a:t>I‘ve</a:t>
            </a:r>
            <a:r>
              <a:rPr lang="de-DE" dirty="0"/>
              <a:t> </a:t>
            </a:r>
            <a:r>
              <a:rPr lang="de-DE" dirty="0" err="1"/>
              <a:t>been</a:t>
            </a:r>
            <a:r>
              <a:rPr lang="de-DE" dirty="0"/>
              <a:t> </a:t>
            </a:r>
            <a:r>
              <a:rPr lang="de-DE" dirty="0" err="1"/>
              <a:t>working</a:t>
            </a:r>
            <a:r>
              <a:rPr lang="de-DE" dirty="0"/>
              <a:t> </a:t>
            </a:r>
            <a:r>
              <a:rPr lang="de-DE" dirty="0" err="1"/>
              <a:t>as</a:t>
            </a:r>
            <a:r>
              <a:rPr lang="de-DE" dirty="0"/>
              <a:t> a Senior Consultant </a:t>
            </a:r>
            <a:r>
              <a:rPr lang="de-DE" dirty="0" err="1"/>
              <a:t>for</a:t>
            </a:r>
            <a:r>
              <a:rPr lang="de-DE" dirty="0"/>
              <a:t> </a:t>
            </a:r>
            <a:r>
              <a:rPr lang="de-DE" dirty="0" err="1"/>
              <a:t>Devoteam</a:t>
            </a:r>
            <a:r>
              <a:rPr lang="de-DE" dirty="0"/>
              <a:t> </a:t>
            </a:r>
            <a:r>
              <a:rPr lang="de-DE" dirty="0" err="1"/>
              <a:t>Alegri</a:t>
            </a:r>
            <a:r>
              <a:rPr lang="de-DE" dirty="0"/>
              <a:t> </a:t>
            </a:r>
            <a:r>
              <a:rPr lang="de-DE" dirty="0" err="1"/>
              <a:t>since</a:t>
            </a:r>
            <a:r>
              <a:rPr lang="de-DE" dirty="0"/>
              <a:t> 2017.</a:t>
            </a:r>
          </a:p>
          <a:p>
            <a:r>
              <a:rPr lang="de-DE" dirty="0" err="1"/>
              <a:t>If</a:t>
            </a:r>
            <a:r>
              <a:rPr lang="de-DE" dirty="0"/>
              <a:t> </a:t>
            </a:r>
            <a:r>
              <a:rPr lang="de-DE" dirty="0" err="1"/>
              <a:t>questions</a:t>
            </a:r>
            <a:r>
              <a:rPr lang="de-DE" dirty="0"/>
              <a:t> </a:t>
            </a:r>
            <a:r>
              <a:rPr lang="de-DE" dirty="0" err="1"/>
              <a:t>come</a:t>
            </a:r>
            <a:r>
              <a:rPr lang="de-DE" dirty="0"/>
              <a:t> </a:t>
            </a:r>
            <a:r>
              <a:rPr lang="de-DE" dirty="0" err="1"/>
              <a:t>up</a:t>
            </a:r>
            <a:r>
              <a:rPr lang="de-DE" dirty="0"/>
              <a:t> </a:t>
            </a:r>
            <a:r>
              <a:rPr lang="de-DE" dirty="0" err="1"/>
              <a:t>during</a:t>
            </a:r>
            <a:r>
              <a:rPr lang="de-DE" dirty="0"/>
              <a:t> </a:t>
            </a:r>
            <a:r>
              <a:rPr lang="de-DE" dirty="0" err="1"/>
              <a:t>my</a:t>
            </a:r>
            <a:r>
              <a:rPr lang="de-DE" dirty="0"/>
              <a:t> </a:t>
            </a:r>
            <a:r>
              <a:rPr lang="de-DE" dirty="0" err="1"/>
              <a:t>session</a:t>
            </a:r>
            <a:r>
              <a:rPr lang="de-DE" dirty="0"/>
              <a:t> </a:t>
            </a:r>
            <a:r>
              <a:rPr lang="de-DE" dirty="0" err="1"/>
              <a:t>please</a:t>
            </a:r>
            <a:r>
              <a:rPr lang="de-DE" dirty="0"/>
              <a:t> </a:t>
            </a:r>
            <a:r>
              <a:rPr lang="de-DE" dirty="0" err="1"/>
              <a:t>write</a:t>
            </a:r>
            <a:r>
              <a:rPr lang="de-DE" dirty="0"/>
              <a:t> </a:t>
            </a:r>
            <a:r>
              <a:rPr lang="de-DE" dirty="0" err="1"/>
              <a:t>them</a:t>
            </a:r>
            <a:r>
              <a:rPr lang="de-DE" dirty="0"/>
              <a:t> in </a:t>
            </a:r>
            <a:r>
              <a:rPr lang="de-DE" dirty="0" err="1"/>
              <a:t>the</a:t>
            </a:r>
            <a:r>
              <a:rPr lang="de-DE" dirty="0"/>
              <a:t> </a:t>
            </a:r>
            <a:r>
              <a:rPr lang="de-DE" dirty="0" err="1"/>
              <a:t>chat</a:t>
            </a:r>
            <a:r>
              <a:rPr lang="de-DE" dirty="0"/>
              <a:t> and </a:t>
            </a:r>
            <a:r>
              <a:rPr lang="de-DE" dirty="0" err="1"/>
              <a:t>we</a:t>
            </a:r>
            <a:r>
              <a:rPr lang="de-DE" dirty="0"/>
              <a:t> will </a:t>
            </a:r>
            <a:r>
              <a:rPr lang="de-DE" dirty="0" err="1"/>
              <a:t>get</a:t>
            </a:r>
            <a:r>
              <a:rPr lang="de-DE" dirty="0"/>
              <a:t> back </a:t>
            </a:r>
            <a:r>
              <a:rPr lang="de-DE" dirty="0" err="1"/>
              <a:t>to</a:t>
            </a:r>
            <a:r>
              <a:rPr lang="de-DE" dirty="0"/>
              <a:t> </a:t>
            </a:r>
            <a:r>
              <a:rPr lang="de-DE" dirty="0" err="1"/>
              <a:t>them</a:t>
            </a:r>
            <a:r>
              <a:rPr lang="de-DE" dirty="0"/>
              <a:t> in </a:t>
            </a:r>
            <a:r>
              <a:rPr lang="de-DE" dirty="0" err="1"/>
              <a:t>the</a:t>
            </a:r>
            <a:r>
              <a:rPr lang="de-DE" dirty="0"/>
              <a:t> </a:t>
            </a:r>
            <a:r>
              <a:rPr lang="de-DE" dirty="0" err="1"/>
              <a:t>queston</a:t>
            </a:r>
            <a:r>
              <a:rPr lang="de-DE" dirty="0"/>
              <a:t> </a:t>
            </a:r>
            <a:r>
              <a:rPr lang="de-DE" dirty="0" err="1"/>
              <a:t>part</a:t>
            </a:r>
            <a:r>
              <a:rPr lang="de-DE" dirty="0"/>
              <a:t> at </a:t>
            </a:r>
            <a:r>
              <a:rPr lang="de-DE" dirty="0" err="1"/>
              <a:t>the</a:t>
            </a:r>
            <a:r>
              <a:rPr lang="de-DE" dirty="0"/>
              <a:t> end </a:t>
            </a:r>
            <a:r>
              <a:rPr lang="de-DE" dirty="0" err="1"/>
              <a:t>of</a:t>
            </a:r>
            <a:r>
              <a:rPr lang="de-DE" dirty="0"/>
              <a:t> </a:t>
            </a:r>
            <a:r>
              <a:rPr lang="de-DE" dirty="0" err="1"/>
              <a:t>my</a:t>
            </a:r>
            <a:r>
              <a:rPr lang="de-DE" dirty="0"/>
              <a:t> </a:t>
            </a:r>
            <a:r>
              <a:rPr lang="de-DE" dirty="0" err="1"/>
              <a:t>session</a:t>
            </a:r>
            <a:r>
              <a:rPr lang="de-DE" dirty="0"/>
              <a:t>.</a:t>
            </a:r>
          </a:p>
          <a:p>
            <a:endParaRPr lang="de-DE" b="1" u="sng" dirty="0"/>
          </a:p>
          <a:p>
            <a:r>
              <a:rPr lang="de-DE" b="1" u="sng" dirty="0" err="1"/>
              <a:t>Now</a:t>
            </a:r>
            <a:r>
              <a:rPr lang="de-DE" b="1" u="sng" dirty="0"/>
              <a:t> after </a:t>
            </a:r>
            <a:r>
              <a:rPr lang="de-DE" b="1" u="sng" dirty="0" err="1"/>
              <a:t>introducing</a:t>
            </a:r>
            <a:r>
              <a:rPr lang="de-DE" b="1" u="sng" dirty="0"/>
              <a:t> </a:t>
            </a:r>
            <a:r>
              <a:rPr lang="de-DE" b="1" u="sng" dirty="0" err="1"/>
              <a:t>myself</a:t>
            </a:r>
            <a:r>
              <a:rPr lang="de-DE" b="1" u="sng" dirty="0"/>
              <a:t> I will turn off </a:t>
            </a:r>
            <a:r>
              <a:rPr lang="de-DE" b="1" u="sng" dirty="0" err="1"/>
              <a:t>my</a:t>
            </a:r>
            <a:r>
              <a:rPr lang="de-DE" b="1" u="sng" dirty="0"/>
              <a:t> </a:t>
            </a:r>
            <a:r>
              <a:rPr lang="de-DE" b="1" u="sng" dirty="0" err="1"/>
              <a:t>camera</a:t>
            </a:r>
            <a:r>
              <a:rPr lang="de-DE" b="1" u="sng" dirty="0"/>
              <a:t> </a:t>
            </a:r>
            <a:r>
              <a:rPr lang="de-DE" b="1" u="sng" dirty="0" err="1"/>
              <a:t>to</a:t>
            </a:r>
            <a:r>
              <a:rPr lang="de-DE" b="1" u="sng" dirty="0"/>
              <a:t> save band </a:t>
            </a:r>
            <a:r>
              <a:rPr lang="de-DE" b="1" u="sng" dirty="0" err="1"/>
              <a:t>width</a:t>
            </a:r>
            <a:r>
              <a:rPr lang="de-DE" b="1" u="sng" dirty="0"/>
              <a:t>.</a:t>
            </a:r>
          </a:p>
          <a:p>
            <a:endParaRPr lang="de-DE" b="1" u="sng" dirty="0"/>
          </a:p>
          <a:p>
            <a:r>
              <a:rPr lang="de-DE" b="1" u="sng" dirty="0" err="1"/>
              <a:t>Let‘s</a:t>
            </a:r>
            <a:r>
              <a:rPr lang="de-DE" b="1" u="sng" dirty="0"/>
              <a:t> </a:t>
            </a:r>
            <a:r>
              <a:rPr lang="de-DE" b="1" u="sng" dirty="0" err="1"/>
              <a:t>start</a:t>
            </a:r>
            <a:r>
              <a:rPr lang="de-DE" b="1" u="sng" dirty="0"/>
              <a:t> </a:t>
            </a:r>
            <a:r>
              <a:rPr lang="de-DE" b="1" u="sng" dirty="0" err="1"/>
              <a:t>with</a:t>
            </a:r>
            <a:r>
              <a:rPr lang="de-DE" b="1" u="sng" dirty="0"/>
              <a:t> </a:t>
            </a:r>
            <a:r>
              <a:rPr lang="de-DE" b="1" u="sng" dirty="0" err="1"/>
              <a:t>the</a:t>
            </a:r>
            <a:r>
              <a:rPr lang="de-DE" b="1" u="sng" dirty="0"/>
              <a:t> </a:t>
            </a:r>
            <a:r>
              <a:rPr lang="de-DE" b="1" u="sng" dirty="0" err="1"/>
              <a:t>session</a:t>
            </a:r>
            <a:endParaRPr lang="de-DE" b="1" u="sng" dirty="0"/>
          </a:p>
          <a:p>
            <a:endParaRPr lang="de-DE" dirty="0"/>
          </a:p>
          <a:p>
            <a:endParaRPr lang="de-DE" dirty="0"/>
          </a:p>
        </p:txBody>
      </p:sp>
      <p:sp>
        <p:nvSpPr>
          <p:cNvPr id="4" name="Foliennummernplatzhalter 3"/>
          <p:cNvSpPr>
            <a:spLocks noGrp="1"/>
          </p:cNvSpPr>
          <p:nvPr>
            <p:ph type="sldNum" sz="quarter" idx="5"/>
          </p:nvPr>
        </p:nvSpPr>
        <p:spPr/>
        <p:txBody>
          <a:bodyPr/>
          <a:lstStyle/>
          <a:p>
            <a:fld id="{C02BEA9B-4575-0F42-8049-34A0B5DFA3C5}" type="slidenum">
              <a:rPr lang="en-US" smtClean="0"/>
              <a:t>2</a:t>
            </a:fld>
            <a:endParaRPr lang="en-US"/>
          </a:p>
        </p:txBody>
      </p:sp>
    </p:spTree>
    <p:extLst>
      <p:ext uri="{BB962C8B-B14F-4D97-AF65-F5344CB8AC3E}">
        <p14:creationId xmlns:p14="http://schemas.microsoft.com/office/powerpoint/2010/main" val="101610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Initially, I would like to explain the basic situation to you. </a:t>
            </a:r>
          </a:p>
          <a:p>
            <a:endParaRPr lang="en-US" dirty="0"/>
          </a:p>
          <a:p>
            <a:r>
              <a:rPr lang="en-US" dirty="0"/>
              <a:t>A couple of days ago I’ve received this email from our operation team, asking me to look into the problem.</a:t>
            </a:r>
          </a:p>
          <a:p>
            <a:r>
              <a:rPr lang="en-US" dirty="0"/>
              <a:t>I’ll show you what I did</a:t>
            </a:r>
          </a:p>
          <a:p>
            <a:endParaRPr lang="de-DE" dirty="0"/>
          </a:p>
          <a:p>
            <a:r>
              <a:rPr lang="en-US" dirty="0"/>
              <a:t>Why this is happening and why it is a problem I will show you today</a:t>
            </a:r>
            <a:endParaRPr lang="de-DE" dirty="0"/>
          </a:p>
        </p:txBody>
      </p:sp>
      <p:sp>
        <p:nvSpPr>
          <p:cNvPr id="4" name="Foliennummernplatzhalter 3"/>
          <p:cNvSpPr>
            <a:spLocks noGrp="1"/>
          </p:cNvSpPr>
          <p:nvPr>
            <p:ph type="sldNum" sz="quarter" idx="5"/>
          </p:nvPr>
        </p:nvSpPr>
        <p:spPr/>
        <p:txBody>
          <a:bodyPr/>
          <a:lstStyle/>
          <a:p>
            <a:fld id="{C02BEA9B-4575-0F42-8049-34A0B5DFA3C5}" type="slidenum">
              <a:rPr lang="en-US" smtClean="0"/>
              <a:t>3</a:t>
            </a:fld>
            <a:endParaRPr lang="en-US"/>
          </a:p>
        </p:txBody>
      </p:sp>
    </p:spTree>
    <p:extLst>
      <p:ext uri="{BB962C8B-B14F-4D97-AF65-F5344CB8AC3E}">
        <p14:creationId xmlns:p14="http://schemas.microsoft.com/office/powerpoint/2010/main" val="146849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02BEA9B-4575-0F42-8049-34A0B5DFA3C5}" type="slidenum">
              <a:rPr lang="en-US" smtClean="0"/>
              <a:t>4</a:t>
            </a:fld>
            <a:endParaRPr lang="en-US"/>
          </a:p>
        </p:txBody>
      </p:sp>
    </p:spTree>
    <p:extLst>
      <p:ext uri="{BB962C8B-B14F-4D97-AF65-F5344CB8AC3E}">
        <p14:creationId xmlns:p14="http://schemas.microsoft.com/office/powerpoint/2010/main" val="313895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lgn="just">
              <a:lnSpc>
                <a:spcPct val="107000"/>
              </a:lnSpc>
              <a:spcBef>
                <a:spcPts val="600"/>
              </a:spcBef>
              <a:spcAft>
                <a:spcPts val="600"/>
              </a:spcAft>
            </a:pPr>
            <a:r>
              <a:rPr lang="en-US" sz="1000" b="1" i="1" u="sng" cap="all" dirty="0">
                <a:solidFill>
                  <a:srgbClr val="002060"/>
                </a:solidFill>
                <a:effectLst/>
                <a:latin typeface="+mn-lt"/>
                <a:ea typeface="Times New Roman" panose="02020603050405020304" pitchFamily="18" charset="0"/>
                <a:cs typeface="Calibri" panose="020F0502020204030204" pitchFamily="34" charset="0"/>
              </a:rPr>
              <a:t>Parsing</a:t>
            </a:r>
            <a:endParaRPr lang="de-DE" sz="1000" b="1" dirty="0">
              <a:solidFill>
                <a:srgbClr val="002060"/>
              </a:solidFill>
              <a:effectLst/>
              <a:latin typeface="+mn-lt"/>
              <a:ea typeface="Calibri" panose="020F0502020204030204" pitchFamily="34" charset="0"/>
              <a:cs typeface="Times New Roman" panose="02020603050405020304" pitchFamily="18" charset="0"/>
            </a:endParaRPr>
          </a:p>
          <a:p>
            <a:pPr marL="457200" indent="-457200" algn="just">
              <a:lnSpc>
                <a:spcPct val="107000"/>
              </a:lnSpc>
              <a:spcBef>
                <a:spcPts val="600"/>
              </a:spcBef>
              <a:spcAft>
                <a:spcPts val="600"/>
              </a:spcAft>
            </a:pPr>
            <a:r>
              <a:rPr lang="en-US" sz="1000" b="1" dirty="0">
                <a:solidFill>
                  <a:srgbClr val="002060"/>
                </a:solidFill>
                <a:effectLst/>
                <a:latin typeface="+mn-lt"/>
                <a:ea typeface="Times New Roman" panose="02020603050405020304" pitchFamily="18" charset="0"/>
                <a:cs typeface="Calibri" panose="020F0502020204030204" pitchFamily="34" charset="0"/>
              </a:rPr>
              <a:t>Syntax Check</a:t>
            </a:r>
            <a:endParaRPr lang="de-DE" sz="1000" b="1"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err="1">
                <a:solidFill>
                  <a:srgbClr val="002060"/>
                </a:solidFill>
                <a:effectLst/>
                <a:latin typeface="+mn-lt"/>
                <a:ea typeface="Times New Roman" panose="02020603050405020304" pitchFamily="18" charset="0"/>
                <a:cs typeface="Calibri" panose="020F0502020204030204" pitchFamily="34" charset="0"/>
              </a:rPr>
              <a:t>sql</a:t>
            </a:r>
            <a:r>
              <a:rPr lang="en-US" sz="1000" b="0" dirty="0">
                <a:solidFill>
                  <a:srgbClr val="002060"/>
                </a:solidFill>
                <a:effectLst/>
                <a:latin typeface="+mn-lt"/>
                <a:ea typeface="Times New Roman" panose="02020603050405020304" pitchFamily="18" charset="0"/>
                <a:cs typeface="Calibri" panose="020F0502020204030204" pitchFamily="34" charset="0"/>
              </a:rPr>
              <a:t> statement is incorrect then it throws an error message otherwise it goes to next step.</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We can parse a </a:t>
            </a:r>
            <a:r>
              <a:rPr lang="en-US" sz="1000" b="0" dirty="0" err="1">
                <a:solidFill>
                  <a:srgbClr val="002060"/>
                </a:solidFill>
                <a:effectLst/>
                <a:latin typeface="+mn-lt"/>
                <a:ea typeface="Times New Roman" panose="02020603050405020304" pitchFamily="18" charset="0"/>
                <a:cs typeface="Calibri" panose="020F0502020204030204" pitchFamily="34" charset="0"/>
              </a:rPr>
              <a:t>sql</a:t>
            </a:r>
            <a:r>
              <a:rPr lang="en-US" sz="1000" b="0" dirty="0">
                <a:solidFill>
                  <a:srgbClr val="002060"/>
                </a:solidFill>
                <a:effectLst/>
                <a:latin typeface="+mn-lt"/>
                <a:ea typeface="Times New Roman" panose="02020603050405020304" pitchFamily="18" charset="0"/>
                <a:cs typeface="Calibri" panose="020F0502020204030204" pitchFamily="34" charset="0"/>
              </a:rPr>
              <a:t> query without compiling or executing it </a:t>
            </a:r>
            <a:r>
              <a:rPr lang="en-US" sz="1000" b="0" i="0" dirty="0">
                <a:solidFill>
                  <a:srgbClr val="002060"/>
                </a:solidFill>
                <a:effectLst/>
                <a:latin typeface="+mn-lt"/>
              </a:rPr>
              <a:t>The setting of SET PARSEONLY or in the SSMS</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 </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solidFill>
                  <a:srgbClr val="002060"/>
                </a:solidFill>
                <a:effectLst/>
                <a:latin typeface="+mn-lt"/>
                <a:ea typeface="Times New Roman" panose="02020603050405020304" pitchFamily="18" charset="0"/>
                <a:cs typeface="Calibri" panose="020F0502020204030204" pitchFamily="34" charset="0"/>
              </a:rPr>
              <a:t>Syntax Normalization or Standardization</a:t>
            </a:r>
            <a:endParaRPr lang="de-DE" sz="1000" b="1"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check the existence of database objects like tables, views </a:t>
            </a:r>
            <a:r>
              <a:rPr lang="en-US" sz="1000" b="0" dirty="0" err="1">
                <a:solidFill>
                  <a:srgbClr val="002060"/>
                </a:solidFill>
                <a:effectLst/>
                <a:latin typeface="+mn-lt"/>
                <a:ea typeface="Times New Roman" panose="02020603050405020304" pitchFamily="18" charset="0"/>
                <a:cs typeface="Calibri" panose="020F0502020204030204" pitchFamily="34" charset="0"/>
              </a:rPr>
              <a:t>etc</a:t>
            </a:r>
            <a:endParaRPr lang="en-US" sz="1000" b="0" dirty="0">
              <a:solidFill>
                <a:srgbClr val="002060"/>
              </a:solidFill>
              <a:effectLst/>
              <a:latin typeface="+mn-lt"/>
              <a:ea typeface="Times New Roman" panose="02020603050405020304" pitchFamily="18" charset="0"/>
              <a:cs typeface="Calibri" panose="020F0502020204030204" pitchFamily="34" charset="0"/>
            </a:endParaRPr>
          </a:p>
          <a:p>
            <a:pPr algn="just">
              <a:lnSpc>
                <a:spcPct val="107000"/>
              </a:lnSpc>
              <a:spcAft>
                <a:spcPts val="800"/>
              </a:spcAft>
            </a:pPr>
            <a:endParaRPr lang="en-US" sz="1000" b="0" dirty="0">
              <a:solidFill>
                <a:srgbClr val="002060"/>
              </a:solidFill>
              <a:effectLst/>
              <a:latin typeface="+mn-lt"/>
              <a:ea typeface="Times New Roman" panose="02020603050405020304" pitchFamily="18" charset="0"/>
              <a:cs typeface="Calibri" panose="020F0502020204030204" pitchFamily="34"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Examples queries standardization:</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a. Qualifying the database tables with schema and database name. </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b. Replace the * by actual column name. For example: </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c. Add </a:t>
            </a:r>
            <a:r>
              <a:rPr lang="en-US" sz="1000" b="0" dirty="0" err="1">
                <a:solidFill>
                  <a:srgbClr val="002060"/>
                </a:solidFill>
                <a:effectLst/>
                <a:latin typeface="+mn-lt"/>
                <a:ea typeface="Times New Roman" panose="02020603050405020304" pitchFamily="18" charset="0"/>
                <a:cs typeface="Calibri" panose="020F0502020204030204" pitchFamily="34" charset="0"/>
              </a:rPr>
              <a:t>indentifer</a:t>
            </a:r>
            <a:r>
              <a:rPr lang="en-US" sz="1000" b="0" dirty="0">
                <a:solidFill>
                  <a:srgbClr val="002060"/>
                </a:solidFill>
                <a:effectLst/>
                <a:latin typeface="+mn-lt"/>
                <a:ea typeface="Times New Roman" panose="02020603050405020304" pitchFamily="18" charset="0"/>
                <a:cs typeface="Calibri" panose="020F0502020204030204" pitchFamily="34" charset="0"/>
              </a:rPr>
              <a:t> quote ([]) in the all database objects like tables, columns, schema, database etc. </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 f. Syntax optimization</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 In this phase syntax of queries are also optimized. For example, it modifies the order of predicates in the WHERE clause, ON clause, HAVING clause etc. It also modifies join order of tables in the JOIN statement. </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 </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marL="457200" indent="-457200" algn="just">
              <a:lnSpc>
                <a:spcPct val="107000"/>
              </a:lnSpc>
              <a:spcBef>
                <a:spcPts val="600"/>
              </a:spcBef>
              <a:spcAft>
                <a:spcPts val="600"/>
              </a:spcAft>
            </a:pPr>
            <a:r>
              <a:rPr lang="en-US" sz="1000" b="1" i="1" cap="all" dirty="0">
                <a:solidFill>
                  <a:srgbClr val="002060"/>
                </a:solidFill>
                <a:effectLst/>
                <a:latin typeface="+mn-lt"/>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QUERY COMPILATION</a:t>
            </a:r>
            <a:endParaRPr lang="de-DE" sz="1000" b="1"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In this phase Transact </a:t>
            </a:r>
            <a:r>
              <a:rPr lang="en-US" sz="1000" b="0" dirty="0" err="1">
                <a:solidFill>
                  <a:srgbClr val="002060"/>
                </a:solidFill>
                <a:effectLst/>
                <a:latin typeface="+mn-lt"/>
                <a:ea typeface="Times New Roman" panose="02020603050405020304" pitchFamily="18" charset="0"/>
                <a:cs typeface="Calibri" panose="020F0502020204030204" pitchFamily="34" charset="0"/>
              </a:rPr>
              <a:t>sql</a:t>
            </a:r>
            <a:r>
              <a:rPr lang="en-US" sz="1000" b="0" dirty="0">
                <a:solidFill>
                  <a:srgbClr val="002060"/>
                </a:solidFill>
                <a:effectLst/>
                <a:latin typeface="+mn-lt"/>
                <a:ea typeface="Times New Roman" panose="02020603050405020304" pitchFamily="18" charset="0"/>
                <a:cs typeface="Calibri" panose="020F0502020204030204" pitchFamily="34" charset="0"/>
              </a:rPr>
              <a:t> language statement are executed. For examples:</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indent="-228600"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a. Variable declaration and assignment</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indent="-228600"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b. Execution of IF-ELSE statements,    WHILE loops, CURSOR etc.</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The compilation process is the essential part BEFORE the optimization. A compilation always takes place on the level of a statement, not for the entire batch!</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n-US" sz="1000" b="0" dirty="0">
                <a:solidFill>
                  <a:srgbClr val="002060"/>
                </a:solidFill>
                <a:effectLst/>
                <a:latin typeface="+mn-lt"/>
                <a:ea typeface="Times New Roman" panose="02020603050405020304" pitchFamily="18" charset="0"/>
                <a:cs typeface="Calibri" panose="020F0502020204030204" pitchFamily="34" charset="0"/>
              </a:rPr>
              <a:t> </a:t>
            </a: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marL="457200" indent="-457200" algn="just">
              <a:lnSpc>
                <a:spcPct val="107000"/>
              </a:lnSpc>
              <a:spcBef>
                <a:spcPts val="600"/>
              </a:spcBef>
              <a:spcAft>
                <a:spcPts val="600"/>
              </a:spcAft>
            </a:pPr>
            <a:r>
              <a:rPr lang="en-US" sz="1000" b="1" i="1" u="sng" cap="all" dirty="0">
                <a:solidFill>
                  <a:srgbClr val="002060"/>
                </a:solidFill>
                <a:effectLst/>
                <a:latin typeface="+mn-lt"/>
                <a:ea typeface="Times New Roman" panose="02020603050405020304" pitchFamily="18" charset="0"/>
                <a:cs typeface="Calibri" panose="020F0502020204030204" pitchFamily="34" charset="0"/>
              </a:rPr>
              <a:t>Optimize</a:t>
            </a:r>
          </a:p>
          <a:p>
            <a:pPr marL="0" algn="just"/>
            <a:r>
              <a:rPr lang="en-US" sz="1000" b="0" i="0" dirty="0">
                <a:solidFill>
                  <a:srgbClr val="002060"/>
                </a:solidFill>
                <a:effectLst/>
                <a:latin typeface="+mn-lt"/>
              </a:rPr>
              <a:t>try to generate best execution plan based on the cost of different resources (disk, memory </a:t>
            </a:r>
            <a:r>
              <a:rPr lang="en-US" sz="1000" b="0" i="0" dirty="0" err="1">
                <a:solidFill>
                  <a:srgbClr val="002060"/>
                </a:solidFill>
                <a:effectLst/>
                <a:latin typeface="+mn-lt"/>
              </a:rPr>
              <a:t>etc</a:t>
            </a:r>
            <a:r>
              <a:rPr lang="en-US" sz="1000" b="0" i="0" dirty="0">
                <a:solidFill>
                  <a:srgbClr val="002060"/>
                </a:solidFill>
                <a:effectLst/>
                <a:latin typeface="+mn-lt"/>
              </a:rPr>
              <a:t>)   used by the query during the execution.  Execution plans are dependent upon user created objects:</a:t>
            </a:r>
          </a:p>
          <a:p>
            <a:pPr marL="228600" indent="-228600" algn="just"/>
            <a:r>
              <a:rPr lang="en-US" sz="1000" b="0" i="0" dirty="0">
                <a:solidFill>
                  <a:srgbClr val="002060"/>
                </a:solidFill>
                <a:effectLst/>
                <a:latin typeface="+mn-lt"/>
              </a:rPr>
              <a:t>a.     Statistics</a:t>
            </a:r>
          </a:p>
          <a:p>
            <a:pPr marL="228600" indent="-228600" algn="just"/>
            <a:r>
              <a:rPr lang="en-US" sz="1000" b="0" i="0" dirty="0">
                <a:solidFill>
                  <a:srgbClr val="002060"/>
                </a:solidFill>
                <a:effectLst/>
                <a:latin typeface="+mn-lt"/>
              </a:rPr>
              <a:t>b.     Indexes</a:t>
            </a:r>
          </a:p>
          <a:p>
            <a:pPr algn="just"/>
            <a:r>
              <a:rPr lang="en-US" sz="1000" b="0" i="0" dirty="0">
                <a:solidFill>
                  <a:srgbClr val="002060"/>
                </a:solidFill>
                <a:effectLst/>
                <a:latin typeface="+mn-lt"/>
              </a:rPr>
              <a:t>It also dependent on table definition and data constraints, query hints, hardware etc.</a:t>
            </a:r>
          </a:p>
          <a:p>
            <a:pPr marL="457200" indent="-457200" algn="just">
              <a:lnSpc>
                <a:spcPct val="107000"/>
              </a:lnSpc>
              <a:spcBef>
                <a:spcPts val="600"/>
              </a:spcBef>
              <a:spcAft>
                <a:spcPts val="600"/>
              </a:spcAft>
            </a:pPr>
            <a:endParaRPr lang="de-DE" sz="1000" b="0" dirty="0">
              <a:solidFill>
                <a:srgbClr val="002060"/>
              </a:solidFill>
              <a:effectLst/>
              <a:latin typeface="+mn-lt"/>
              <a:ea typeface="Calibri" panose="020F0502020204030204" pitchFamily="34" charset="0"/>
              <a:cs typeface="Times New Roman" panose="02020603050405020304" pitchFamily="18" charset="0"/>
            </a:endParaRPr>
          </a:p>
          <a:p>
            <a:pPr marL="457200" indent="-457200" algn="just">
              <a:lnSpc>
                <a:spcPct val="107000"/>
              </a:lnSpc>
              <a:spcBef>
                <a:spcPts val="600"/>
              </a:spcBef>
              <a:spcAft>
                <a:spcPts val="600"/>
              </a:spcAft>
            </a:pPr>
            <a:r>
              <a:rPr lang="de-DE" sz="1000" b="1" i="1" u="sng" dirty="0">
                <a:solidFill>
                  <a:srgbClr val="002060"/>
                </a:solidFill>
                <a:effectLst/>
                <a:latin typeface="+mn-lt"/>
                <a:ea typeface="Calibri" panose="020F0502020204030204" pitchFamily="34" charset="0"/>
                <a:cs typeface="Times New Roman" panose="02020603050405020304" pitchFamily="18" charset="0"/>
              </a:rPr>
              <a:t>EXECUTE</a:t>
            </a:r>
          </a:p>
          <a:p>
            <a:pPr marL="457200" indent="-457200" algn="just">
              <a:lnSpc>
                <a:spcPct val="107000"/>
              </a:lnSpc>
              <a:spcBef>
                <a:spcPts val="600"/>
              </a:spcBef>
              <a:spcAft>
                <a:spcPts val="600"/>
              </a:spcAft>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C02BEA9B-4575-0F42-8049-34A0B5DFA3C5}" type="slidenum">
              <a:rPr lang="en-US" smtClean="0"/>
              <a:t>6</a:t>
            </a:fld>
            <a:endParaRPr lang="en-US"/>
          </a:p>
        </p:txBody>
      </p:sp>
    </p:spTree>
    <p:extLst>
      <p:ext uri="{BB962C8B-B14F-4D97-AF65-F5344CB8AC3E}">
        <p14:creationId xmlns:p14="http://schemas.microsoft.com/office/powerpoint/2010/main" val="367694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373737"/>
                </a:solidFill>
                <a:effectLst/>
                <a:latin typeface="+mn-lt"/>
              </a:rPr>
              <a:t>In our daily life, we use the statistics to take the decision. </a:t>
            </a:r>
          </a:p>
          <a:p>
            <a:r>
              <a:rPr lang="en-US" b="0" i="0" dirty="0">
                <a:solidFill>
                  <a:srgbClr val="373737"/>
                </a:solidFill>
                <a:effectLst/>
                <a:latin typeface="+mn-lt"/>
              </a:rPr>
              <a:t>In the same way SQL server optimizer  use the statistics to choose the right query plan. if the statistics are wrong or outdated , SQL server might choose a wrong query plan.</a:t>
            </a:r>
          </a:p>
          <a:p>
            <a:endParaRPr lang="en-US" dirty="0">
              <a:latin typeface="+mn-lt"/>
            </a:endParaRPr>
          </a:p>
          <a:p>
            <a:r>
              <a:rPr lang="en-US" dirty="0">
                <a:latin typeface="+mn-lt"/>
              </a:rPr>
              <a:t>Microsoft SQL Server provides two areas in the statistics for determining expected data volumes.</a:t>
            </a:r>
            <a:endParaRPr lang="en-US" b="0" i="0" dirty="0">
              <a:solidFill>
                <a:srgbClr val="373737"/>
              </a:solidFill>
              <a:effectLst/>
              <a:latin typeface="+mn-lt"/>
            </a:endParaRPr>
          </a:p>
          <a:p>
            <a:endParaRPr lang="en-US" b="0" i="0" dirty="0">
              <a:solidFill>
                <a:srgbClr val="373737"/>
              </a:solidFill>
              <a:effectLst/>
              <a:latin typeface="+mn-lt"/>
            </a:endParaRPr>
          </a:p>
          <a:p>
            <a:r>
              <a:rPr lang="en-US" b="0" i="0" dirty="0">
                <a:solidFill>
                  <a:srgbClr val="191919"/>
                </a:solidFill>
                <a:effectLst/>
                <a:latin typeface="+mn-lt"/>
              </a:rPr>
              <a:t>The idea behind the histogram is to store the data distribution of a column in a very efficient, compact way.</a:t>
            </a:r>
            <a:endParaRPr lang="de-DE" dirty="0">
              <a:latin typeface="+mn-lt"/>
            </a:endParaRPr>
          </a:p>
          <a:p>
            <a:endParaRPr lang="de-DE" dirty="0"/>
          </a:p>
        </p:txBody>
      </p:sp>
      <p:sp>
        <p:nvSpPr>
          <p:cNvPr id="4" name="Foliennummernplatzhalter 3"/>
          <p:cNvSpPr>
            <a:spLocks noGrp="1"/>
          </p:cNvSpPr>
          <p:nvPr>
            <p:ph type="sldNum" sz="quarter" idx="5"/>
          </p:nvPr>
        </p:nvSpPr>
        <p:spPr/>
        <p:txBody>
          <a:bodyPr/>
          <a:lstStyle/>
          <a:p>
            <a:fld id="{C02BEA9B-4575-0F42-8049-34A0B5DFA3C5}" type="slidenum">
              <a:rPr lang="en-US" smtClean="0"/>
              <a:t>8</a:t>
            </a:fld>
            <a:endParaRPr lang="en-US"/>
          </a:p>
        </p:txBody>
      </p:sp>
    </p:spTree>
    <p:extLst>
      <p:ext uri="{BB962C8B-B14F-4D97-AF65-F5344CB8AC3E}">
        <p14:creationId xmlns:p14="http://schemas.microsoft.com/office/powerpoint/2010/main" val="224934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workflow shown illustrates the problem with using variables in a command batch. </a:t>
            </a:r>
          </a:p>
          <a:p>
            <a:r>
              <a:rPr lang="en-US" dirty="0"/>
              <a:t>The second command line uses "a" variable @</a:t>
            </a:r>
            <a:r>
              <a:rPr lang="de-DE" sz="1200" dirty="0" err="1">
                <a:solidFill>
                  <a:srgbClr val="000000"/>
                </a:solidFill>
                <a:latin typeface="Consolas" panose="020B0609020204030204" pitchFamily="49" charset="0"/>
              </a:rPr>
              <a:t>severity</a:t>
            </a:r>
            <a:r>
              <a:rPr lang="en-US" dirty="0"/>
              <a:t>, which was initialized before. </a:t>
            </a:r>
          </a:p>
          <a:p>
            <a:r>
              <a:rPr lang="en-US" dirty="0"/>
              <a:t>However, in the compile phase, Microsoft SQL Server considers the statement in isolation, and hence during compilation, Microsoft SQL Server does not know what value the variable will occupy at runtime. </a:t>
            </a:r>
          </a:p>
          <a:p>
            <a:r>
              <a:rPr lang="en-US" dirty="0"/>
              <a:t>Since there is no value for the variable, Microsoft SQL Server cannot access the histogram - so what value should Microsoft SQL Server look for? Instead, the Density Vector must be used as an alternative. </a:t>
            </a:r>
          </a:p>
          <a:p>
            <a:r>
              <a:rPr lang="en-US" dirty="0"/>
              <a:t>The query uses only the </a:t>
            </a:r>
            <a:r>
              <a:rPr lang="de-DE" sz="1200" dirty="0" err="1">
                <a:solidFill>
                  <a:srgbClr val="000000"/>
                </a:solidFill>
                <a:latin typeface="Consolas" panose="020B0609020204030204" pitchFamily="49" charset="0"/>
              </a:rPr>
              <a:t>severity</a:t>
            </a:r>
            <a:r>
              <a:rPr lang="en-US" dirty="0"/>
              <a:t> attribute as a predicate. For this predicate, a distribution density of 1/16 = 0.0625 is calculated. </a:t>
            </a:r>
          </a:p>
          <a:p>
            <a:r>
              <a:rPr lang="en-US" dirty="0"/>
              <a:t>This density is multiplied by the number of records present (approximately </a:t>
            </a:r>
            <a:r>
              <a:rPr lang="de-DE" sz="1800" dirty="0">
                <a:solidFill>
                  <a:srgbClr val="000000"/>
                </a:solidFill>
                <a:latin typeface="Consolas" panose="020B0609020204030204" pitchFamily="49" charset="0"/>
              </a:rPr>
              <a:t>309540</a:t>
            </a:r>
            <a:r>
              <a:rPr lang="en-US" dirty="0"/>
              <a:t>) and the result is the estimated records for the output.</a:t>
            </a:r>
            <a:endParaRPr lang="de-DE" dirty="0"/>
          </a:p>
        </p:txBody>
      </p:sp>
      <p:sp>
        <p:nvSpPr>
          <p:cNvPr id="4" name="Foliennummernplatzhalter 3"/>
          <p:cNvSpPr>
            <a:spLocks noGrp="1"/>
          </p:cNvSpPr>
          <p:nvPr>
            <p:ph type="sldNum" sz="quarter" idx="5"/>
          </p:nvPr>
        </p:nvSpPr>
        <p:spPr/>
        <p:txBody>
          <a:bodyPr/>
          <a:lstStyle/>
          <a:p>
            <a:fld id="{C02BEA9B-4575-0F42-8049-34A0B5DFA3C5}" type="slidenum">
              <a:rPr lang="en-US" smtClean="0"/>
              <a:t>9</a:t>
            </a:fld>
            <a:endParaRPr lang="en-US"/>
          </a:p>
        </p:txBody>
      </p:sp>
    </p:spTree>
    <p:extLst>
      <p:ext uri="{BB962C8B-B14F-4D97-AF65-F5344CB8AC3E}">
        <p14:creationId xmlns:p14="http://schemas.microsoft.com/office/powerpoint/2010/main" val="3545065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Since Microsoft SQL Server now knows how many records need to be returned to the client, more precise planning can be assumed when creating the execution plan. </a:t>
            </a:r>
          </a:p>
          <a:p>
            <a:r>
              <a:rPr lang="en-US" dirty="0"/>
              <a:t>This is reflected - in addition to a more optimal strategy - in the calculation of the resources to be used.</a:t>
            </a:r>
            <a:endParaRPr lang="de-DE" dirty="0"/>
          </a:p>
        </p:txBody>
      </p:sp>
      <p:sp>
        <p:nvSpPr>
          <p:cNvPr id="4" name="Foliennummernplatzhalter 3"/>
          <p:cNvSpPr>
            <a:spLocks noGrp="1"/>
          </p:cNvSpPr>
          <p:nvPr>
            <p:ph type="sldNum" sz="quarter" idx="5"/>
          </p:nvPr>
        </p:nvSpPr>
        <p:spPr/>
        <p:txBody>
          <a:bodyPr/>
          <a:lstStyle/>
          <a:p>
            <a:fld id="{C02BEA9B-4575-0F42-8049-34A0B5DFA3C5}" type="slidenum">
              <a:rPr lang="en-US" smtClean="0"/>
              <a:t>10</a:t>
            </a:fld>
            <a:endParaRPr lang="en-US"/>
          </a:p>
        </p:txBody>
      </p:sp>
    </p:spTree>
    <p:extLst>
      <p:ext uri="{BB962C8B-B14F-4D97-AF65-F5344CB8AC3E}">
        <p14:creationId xmlns:p14="http://schemas.microsoft.com/office/powerpoint/2010/main" val="353098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variable is not passed until </a:t>
            </a:r>
            <a:r>
              <a:rPr lang="en-US" dirty="0" err="1"/>
              <a:t>sp_executesql</a:t>
            </a:r>
            <a:r>
              <a:rPr lang="en-US" dirty="0"/>
              <a:t> is compiled. This allows Microsoft SQL Server to "sniff" the value and use it in the compile phase. </a:t>
            </a:r>
          </a:p>
          <a:p>
            <a:r>
              <a:rPr lang="en-US" dirty="0"/>
              <a:t>The value is known and Microsoft SQL Server can access the histogram. But CAUTION is advised here - with </a:t>
            </a:r>
            <a:r>
              <a:rPr lang="en-US" dirty="0" err="1"/>
              <a:t>sp_executesql</a:t>
            </a:r>
            <a:r>
              <a:rPr lang="en-US" dirty="0"/>
              <a:t> we create other problems for ourselves, which may be more serious: Parameter Sniffing</a:t>
            </a:r>
          </a:p>
          <a:p>
            <a:endParaRPr lang="en-US" dirty="0"/>
          </a:p>
          <a:p>
            <a:r>
              <a:rPr lang="en-US" dirty="0"/>
              <a:t>For testing an SQL statement using variables, it would be recommended to recompile the query each time using RECOMPILE. Then the parameter will always be read correctly.</a:t>
            </a:r>
            <a:endParaRPr lang="de-DE" dirty="0"/>
          </a:p>
          <a:p>
            <a:endParaRPr lang="de-DE" dirty="0"/>
          </a:p>
        </p:txBody>
      </p:sp>
      <p:sp>
        <p:nvSpPr>
          <p:cNvPr id="4" name="Foliennummernplatzhalter 3"/>
          <p:cNvSpPr>
            <a:spLocks noGrp="1"/>
          </p:cNvSpPr>
          <p:nvPr>
            <p:ph type="sldNum" sz="quarter" idx="5"/>
          </p:nvPr>
        </p:nvSpPr>
        <p:spPr/>
        <p:txBody>
          <a:bodyPr/>
          <a:lstStyle/>
          <a:p>
            <a:fld id="{C02BEA9B-4575-0F42-8049-34A0B5DFA3C5}" type="slidenum">
              <a:rPr lang="en-US" smtClean="0"/>
              <a:t>12</a:t>
            </a:fld>
            <a:endParaRPr lang="en-US"/>
          </a:p>
        </p:txBody>
      </p:sp>
    </p:spTree>
    <p:extLst>
      <p:ext uri="{BB962C8B-B14F-4D97-AF65-F5344CB8AC3E}">
        <p14:creationId xmlns:p14="http://schemas.microsoft.com/office/powerpoint/2010/main" val="29177666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gif"/><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gi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Main 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83B0E73-2BD7-FE42-9A24-A20F9AE1F8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027FE3E-CE3B-4047-9204-83044B2BE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1BFA8FF-1331-7A45-9B08-EEDCB3C586F2}"/>
              </a:ext>
            </a:extLst>
          </p:cNvPr>
          <p:cNvSpPr txBox="1"/>
          <p:nvPr userDrawn="1"/>
        </p:nvSpPr>
        <p:spPr>
          <a:xfrm>
            <a:off x="4455166" y="5029201"/>
            <a:ext cx="3281668" cy="523220"/>
          </a:xfrm>
          <a:prstGeom prst="rect">
            <a:avLst/>
          </a:prstGeom>
          <a:noFill/>
        </p:spPr>
        <p:txBody>
          <a:bodyPr wrap="none" rtlCol="0">
            <a:spAutoFit/>
          </a:bodyPr>
          <a:lstStyle/>
          <a:p>
            <a:r>
              <a:rPr lang="en-US" sz="2800" b="1" dirty="0">
                <a:solidFill>
                  <a:schemeClr val="bg1"/>
                </a:solidFill>
              </a:rPr>
              <a:t>#</a:t>
            </a:r>
            <a:r>
              <a:rPr lang="en-US" sz="2800" b="1" dirty="0" err="1">
                <a:solidFill>
                  <a:schemeClr val="bg1"/>
                </a:solidFill>
              </a:rPr>
              <a:t>TechforPeople</a:t>
            </a:r>
            <a:r>
              <a:rPr lang="en-US" sz="2800" b="1" dirty="0">
                <a:solidFill>
                  <a:schemeClr val="bg1"/>
                </a:solidFill>
              </a:rPr>
              <a:t>.</a:t>
            </a:r>
          </a:p>
        </p:txBody>
      </p:sp>
    </p:spTree>
    <p:extLst>
      <p:ext uri="{BB962C8B-B14F-4D97-AF65-F5344CB8AC3E}">
        <p14:creationId xmlns:p14="http://schemas.microsoft.com/office/powerpoint/2010/main" val="3716136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Tree>
    <p:extLst>
      <p:ext uri="{BB962C8B-B14F-4D97-AF65-F5344CB8AC3E}">
        <p14:creationId xmlns:p14="http://schemas.microsoft.com/office/powerpoint/2010/main" val="37645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Tree>
    <p:extLst>
      <p:ext uri="{BB962C8B-B14F-4D97-AF65-F5344CB8AC3E}">
        <p14:creationId xmlns:p14="http://schemas.microsoft.com/office/powerpoint/2010/main" val="840456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hite -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pic>
        <p:nvPicPr>
          <p:cNvPr id="4" name="Picture 3">
            <a:extLst>
              <a:ext uri="{FF2B5EF4-FFF2-40B4-BE49-F238E27FC236}">
                <a16:creationId xmlns:a16="http://schemas.microsoft.com/office/drawing/2014/main" id="{EDD79038-5E7D-974A-B084-F5CA88AE50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3709079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spTree>
    <p:extLst>
      <p:ext uri="{BB962C8B-B14F-4D97-AF65-F5344CB8AC3E}">
        <p14:creationId xmlns:p14="http://schemas.microsoft.com/office/powerpoint/2010/main" val="1868573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hite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362264E8-DA8D-8242-A005-E3CC9BB69BEE}"/>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pic>
        <p:nvPicPr>
          <p:cNvPr id="5" name="Picture 4">
            <a:extLst>
              <a:ext uri="{FF2B5EF4-FFF2-40B4-BE49-F238E27FC236}">
                <a16:creationId xmlns:a16="http://schemas.microsoft.com/office/drawing/2014/main" id="{7C5425D8-F385-7641-B23E-21FE4AB3DA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382369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een - 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1688122"/>
            <a:ext cx="6096000" cy="5169877"/>
          </a:xfrm>
          <a:prstGeom prst="rect">
            <a:avLst/>
          </a:prstGeom>
          <a:solidFill>
            <a:srgbClr val="EF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3" name="Oval 2">
            <a:extLst>
              <a:ext uri="{FF2B5EF4-FFF2-40B4-BE49-F238E27FC236}">
                <a16:creationId xmlns:a16="http://schemas.microsoft.com/office/drawing/2014/main" id="{F4A2798E-65F4-284A-8325-BD1D2255039F}"/>
              </a:ext>
            </a:extLst>
          </p:cNvPr>
          <p:cNvSpPr/>
          <p:nvPr userDrawn="1"/>
        </p:nvSpPr>
        <p:spPr>
          <a:xfrm>
            <a:off x="9759462" y="441326"/>
            <a:ext cx="1899138" cy="1899138"/>
          </a:xfrm>
          <a:prstGeom prst="ellipse">
            <a:avLst/>
          </a:prstGeom>
          <a:solidFill>
            <a:schemeClr val="bg1"/>
          </a:solidFill>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photo</a:t>
            </a:r>
          </a:p>
        </p:txBody>
      </p:sp>
      <p:sp>
        <p:nvSpPr>
          <p:cNvPr id="8" name="Oval 7">
            <a:extLst>
              <a:ext uri="{FF2B5EF4-FFF2-40B4-BE49-F238E27FC236}">
                <a16:creationId xmlns:a16="http://schemas.microsoft.com/office/drawing/2014/main" id="{AB6A1B8A-9E56-4448-A56F-98EA0B0E8C87}"/>
              </a:ext>
            </a:extLst>
          </p:cNvPr>
          <p:cNvSpPr/>
          <p:nvPr userDrawn="1"/>
        </p:nvSpPr>
        <p:spPr>
          <a:xfrm>
            <a:off x="5644662" y="2340464"/>
            <a:ext cx="902676" cy="902676"/>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4" name="Rectangle 3">
            <a:extLst>
              <a:ext uri="{FF2B5EF4-FFF2-40B4-BE49-F238E27FC236}">
                <a16:creationId xmlns:a16="http://schemas.microsoft.com/office/drawing/2014/main" id="{D7C168D2-AD7E-F749-A921-BF75D2E08386}"/>
              </a:ext>
            </a:extLst>
          </p:cNvPr>
          <p:cNvSpPr/>
          <p:nvPr userDrawn="1"/>
        </p:nvSpPr>
        <p:spPr>
          <a:xfrm>
            <a:off x="0" y="1688122"/>
            <a:ext cx="6096000" cy="5169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DE6246-EC98-C34B-B3F4-242C605055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9" name="Title 1">
            <a:extLst>
              <a:ext uri="{FF2B5EF4-FFF2-40B4-BE49-F238E27FC236}">
                <a16:creationId xmlns:a16="http://schemas.microsoft.com/office/drawing/2014/main" id="{D4EC4A1B-2CC6-8545-9B9D-E6A54F6486A6}"/>
              </a:ext>
            </a:extLst>
          </p:cNvPr>
          <p:cNvSpPr>
            <a:spLocks noGrp="1"/>
          </p:cNvSpPr>
          <p:nvPr>
            <p:ph type="title"/>
          </p:nvPr>
        </p:nvSpPr>
        <p:spPr>
          <a:xfrm>
            <a:off x="515938" y="441325"/>
            <a:ext cx="10515600"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9922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5"/>
            <a:ext cx="10515600"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65472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5"/>
            <a:ext cx="10515600" cy="332399"/>
          </a:xfrm>
        </p:spPr>
        <p:txBody>
          <a:bodyPr anchor="t">
            <a:spAutoFit/>
          </a:bodyPr>
          <a:lstStyle>
            <a:lvl1pPr>
              <a:defRPr sz="2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11587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hite templat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84180" cy="5416062"/>
            <a:chOff x="0" y="1705708"/>
            <a:chExt cx="12184180"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039816"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D61FE14-397F-4645-B7BD-6CDC283BE0FF}"/>
                </a:ext>
              </a:extLst>
            </p:cNvPr>
            <p:cNvGrpSpPr/>
            <p:nvPr userDrawn="1"/>
          </p:nvGrpSpPr>
          <p:grpSpPr>
            <a:xfrm>
              <a:off x="8120182" y="1705708"/>
              <a:ext cx="4063998" cy="5152292"/>
              <a:chOff x="0" y="1705708"/>
              <a:chExt cx="4063998" cy="5152292"/>
            </a:xfrm>
            <a:solidFill>
              <a:schemeClr val="bg2"/>
            </a:solidFill>
          </p:grpSpPr>
          <p:sp>
            <p:nvSpPr>
              <p:cNvPr id="19" name="Rounded Rectangle 18">
                <a:extLst>
                  <a:ext uri="{FF2B5EF4-FFF2-40B4-BE49-F238E27FC236}">
                    <a16:creationId xmlns:a16="http://schemas.microsoft.com/office/drawing/2014/main" id="{C0F38501-63D3-5241-A490-091DD57A752E}"/>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07D9924-2465-C74A-A663-ADF0A11DFF38}"/>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7D640F9-B23B-C449-96BB-42BBC7125B1B}"/>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74394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White templa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004D05C-4803-6B42-8F3A-DE97DB29B5B4}"/>
              </a:ext>
            </a:extLst>
          </p:cNvPr>
          <p:cNvGrpSpPr/>
          <p:nvPr userDrawn="1"/>
        </p:nvGrpSpPr>
        <p:grpSpPr>
          <a:xfrm>
            <a:off x="0" y="1441938"/>
            <a:ext cx="12200883" cy="5416062"/>
            <a:chOff x="0" y="1441938"/>
            <a:chExt cx="16260016" cy="5416062"/>
          </a:xfrm>
        </p:grpSpPr>
        <p:sp>
          <p:nvSpPr>
            <p:cNvPr id="31" name="Rounded Rectangle 30">
              <a:extLst>
                <a:ext uri="{FF2B5EF4-FFF2-40B4-BE49-F238E27FC236}">
                  <a16:creationId xmlns:a16="http://schemas.microsoft.com/office/drawing/2014/main" id="{E88AF948-F198-CE44-B878-7BB961D424FF}"/>
                </a:ext>
              </a:extLst>
            </p:cNvPr>
            <p:cNvSpPr/>
            <p:nvPr userDrawn="1"/>
          </p:nvSpPr>
          <p:spPr>
            <a:xfrm>
              <a:off x="14208362" y="1461058"/>
              <a:ext cx="2039817" cy="3479652"/>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F2703FA-A6CC-8B48-8F32-08CEA588F3D6}"/>
                </a:ext>
              </a:extLst>
            </p:cNvPr>
            <p:cNvGrpSpPr/>
            <p:nvPr userDrawn="1"/>
          </p:nvGrpSpPr>
          <p:grpSpPr>
            <a:xfrm>
              <a:off x="0" y="1441938"/>
              <a:ext cx="16260016" cy="5416062"/>
              <a:chOff x="0" y="1441938"/>
              <a:chExt cx="16260016" cy="5416062"/>
            </a:xfrm>
          </p:grpSpPr>
          <p:grpSp>
            <p:nvGrpSpPr>
              <p:cNvPr id="2" name="Group 1">
                <a:extLst>
                  <a:ext uri="{FF2B5EF4-FFF2-40B4-BE49-F238E27FC236}">
                    <a16:creationId xmlns:a16="http://schemas.microsoft.com/office/drawing/2014/main" id="{F9ED2EE2-FF9F-1445-B89E-E85CD7E202AC}"/>
                  </a:ext>
                </a:extLst>
              </p:cNvPr>
              <p:cNvGrpSpPr/>
              <p:nvPr userDrawn="1"/>
            </p:nvGrpSpPr>
            <p:grpSpPr>
              <a:xfrm>
                <a:off x="10144364" y="1441938"/>
                <a:ext cx="6115652" cy="5416062"/>
                <a:chOff x="10159998" y="1441938"/>
                <a:chExt cx="6115652" cy="5416062"/>
              </a:xfrm>
            </p:grpSpPr>
            <p:sp>
              <p:nvSpPr>
                <p:cNvPr id="26" name="Rounded Rectangle 25">
                  <a:extLst>
                    <a:ext uri="{FF2B5EF4-FFF2-40B4-BE49-F238E27FC236}">
                      <a16:creationId xmlns:a16="http://schemas.microsoft.com/office/drawing/2014/main" id="{01B97367-7495-D84E-91FD-EEE8003296C3}"/>
                    </a:ext>
                  </a:extLst>
                </p:cNvPr>
                <p:cNvSpPr/>
                <p:nvPr userDrawn="1"/>
              </p:nvSpPr>
              <p:spPr>
                <a:xfrm>
                  <a:off x="10159998" y="1441938"/>
                  <a:ext cx="4063998" cy="541606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8C6E1D4-3DEC-FF45-9FFB-299744048380}"/>
                    </a:ext>
                  </a:extLst>
                </p:cNvPr>
                <p:cNvSpPr/>
                <p:nvPr userDrawn="1"/>
              </p:nvSpPr>
              <p:spPr>
                <a:xfrm>
                  <a:off x="12191997" y="1441938"/>
                  <a:ext cx="4083653" cy="541606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EFBCB050-8EB7-AF4E-B618-1446157A05F5}"/>
                    </a:ext>
                  </a:extLst>
                </p:cNvPr>
                <p:cNvSpPr/>
                <p:nvPr userDrawn="1"/>
              </p:nvSpPr>
              <p:spPr>
                <a:xfrm>
                  <a:off x="14026062" y="3909258"/>
                  <a:ext cx="2222116" cy="294874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84180" cy="5416062"/>
                <a:chOff x="0" y="1705708"/>
                <a:chExt cx="12184180"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338501"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19655" y="1705708"/>
                    <a:ext cx="2039817"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D61FE14-397F-4645-B7BD-6CDC283BE0FF}"/>
                    </a:ext>
                  </a:extLst>
                </p:cNvPr>
                <p:cNvGrpSpPr/>
                <p:nvPr userDrawn="1"/>
              </p:nvGrpSpPr>
              <p:grpSpPr>
                <a:xfrm>
                  <a:off x="8120182" y="1705708"/>
                  <a:ext cx="4063998" cy="5152292"/>
                  <a:chOff x="0" y="1705708"/>
                  <a:chExt cx="4063998" cy="5152292"/>
                </a:xfrm>
                <a:solidFill>
                  <a:schemeClr val="bg2"/>
                </a:solidFill>
              </p:grpSpPr>
              <p:sp>
                <p:nvSpPr>
                  <p:cNvPr id="19" name="Rounded Rectangle 18">
                    <a:extLst>
                      <a:ext uri="{FF2B5EF4-FFF2-40B4-BE49-F238E27FC236}">
                        <a16:creationId xmlns:a16="http://schemas.microsoft.com/office/drawing/2014/main" id="{C0F38501-63D3-5241-A490-091DD57A752E}"/>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07D9924-2465-C74A-A663-ADF0A11DFF38}"/>
                      </a:ext>
                    </a:extLst>
                  </p:cNvPr>
                  <p:cNvSpPr/>
                  <p:nvPr userDrawn="1"/>
                </p:nvSpPr>
                <p:spPr>
                  <a:xfrm>
                    <a:off x="19655" y="1705708"/>
                    <a:ext cx="2039817"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7D640F9-B23B-C449-96BB-42BBC7125B1B}"/>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04170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2341417"/>
            <a:ext cx="6179127" cy="1107996"/>
          </a:xfrm>
        </p:spPr>
        <p:txBody>
          <a:bodyPr anchor="t">
            <a:spAutoFit/>
          </a:bodyPr>
          <a:lstStyle>
            <a:lvl1pPr algn="l">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6179127" cy="332399"/>
          </a:xfrm>
        </p:spPr>
        <p:txBody>
          <a:bodyPr anchor="t">
            <a:sp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17AFE140-D48F-0545-89CB-7C99A7F36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287" y="615517"/>
            <a:ext cx="2789731" cy="822177"/>
          </a:xfrm>
          <a:prstGeom prst="rect">
            <a:avLst/>
          </a:prstGeom>
        </p:spPr>
      </p:pic>
      <p:pic>
        <p:nvPicPr>
          <p:cNvPr id="15" name="Google Shape;70;p17">
            <a:extLst>
              <a:ext uri="{FF2B5EF4-FFF2-40B4-BE49-F238E27FC236}">
                <a16:creationId xmlns:a16="http://schemas.microsoft.com/office/drawing/2014/main" id="{F6BC33C4-4CC2-604C-B300-AAE3407C5F82}"/>
              </a:ext>
            </a:extLst>
          </p:cNvPr>
          <p:cNvPicPr preferRelativeResize="0"/>
          <p:nvPr userDrawn="1"/>
        </p:nvPicPr>
        <p:blipFill>
          <a:blip r:embed="rId3">
            <a:alphaModFix/>
          </a:blip>
          <a:stretch>
            <a:fillRect/>
          </a:stretch>
        </p:blipFill>
        <p:spPr>
          <a:xfrm>
            <a:off x="0" y="6179127"/>
            <a:ext cx="11333017" cy="679887"/>
          </a:xfrm>
          <a:prstGeom prst="rect">
            <a:avLst/>
          </a:prstGeom>
          <a:noFill/>
          <a:ln>
            <a:noFill/>
          </a:ln>
        </p:spPr>
      </p:pic>
      <p:sp>
        <p:nvSpPr>
          <p:cNvPr id="16" name="Google Shape;75;p17">
            <a:extLst>
              <a:ext uri="{FF2B5EF4-FFF2-40B4-BE49-F238E27FC236}">
                <a16:creationId xmlns:a16="http://schemas.microsoft.com/office/drawing/2014/main" id="{F6EF086E-14B6-2D45-807D-57D596AD4601}"/>
              </a:ext>
            </a:extLst>
          </p:cNvPr>
          <p:cNvSpPr txBox="1"/>
          <p:nvPr userDrawn="1"/>
        </p:nvSpPr>
        <p:spPr>
          <a:xfrm>
            <a:off x="1523999" y="6385944"/>
            <a:ext cx="5851740" cy="2662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tx1"/>
                </a:solidFill>
                <a:latin typeface="Montserrat"/>
                <a:ea typeface="Montserrat"/>
                <a:cs typeface="Montserrat"/>
                <a:sym typeface="Montserrat"/>
              </a:rPr>
              <a:t>Innovative technology consulting for business.</a:t>
            </a:r>
            <a:endParaRPr b="1" dirty="0">
              <a:solidFill>
                <a:schemeClr val="tx1"/>
              </a:solidFill>
              <a:latin typeface="Montserrat"/>
              <a:ea typeface="Montserrat"/>
              <a:cs typeface="Montserrat"/>
              <a:sym typeface="Montserrat"/>
            </a:endParaRPr>
          </a:p>
        </p:txBody>
      </p:sp>
      <p:pic>
        <p:nvPicPr>
          <p:cNvPr id="17" name="Google Shape;76;p17">
            <a:extLst>
              <a:ext uri="{FF2B5EF4-FFF2-40B4-BE49-F238E27FC236}">
                <a16:creationId xmlns:a16="http://schemas.microsoft.com/office/drawing/2014/main" id="{D1B4B891-E791-3649-8082-4D775CFE7F3D}"/>
              </a:ext>
            </a:extLst>
          </p:cNvPr>
          <p:cNvPicPr preferRelativeResize="0"/>
          <p:nvPr userDrawn="1"/>
        </p:nvPicPr>
        <p:blipFill>
          <a:blip r:embed="rId4">
            <a:alphaModFix/>
          </a:blip>
          <a:stretch>
            <a:fillRect/>
          </a:stretch>
        </p:blipFill>
        <p:spPr>
          <a:xfrm>
            <a:off x="10990608" y="6179127"/>
            <a:ext cx="679887" cy="679887"/>
          </a:xfrm>
          <a:prstGeom prst="rect">
            <a:avLst/>
          </a:prstGeom>
          <a:noFill/>
          <a:ln>
            <a:noFill/>
          </a:ln>
        </p:spPr>
      </p:pic>
      <p:pic>
        <p:nvPicPr>
          <p:cNvPr id="21" name="Picture 20">
            <a:extLst>
              <a:ext uri="{FF2B5EF4-FFF2-40B4-BE49-F238E27FC236}">
                <a16:creationId xmlns:a16="http://schemas.microsoft.com/office/drawing/2014/main" id="{6FE1A8CD-CDA6-074B-A58A-8FC73A9B512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33514" y="1665289"/>
            <a:ext cx="3842549" cy="3809566"/>
          </a:xfrm>
          <a:prstGeom prst="rect">
            <a:avLst/>
          </a:prstGeom>
        </p:spPr>
      </p:pic>
      <p:sp>
        <p:nvSpPr>
          <p:cNvPr id="22" name="Text Placeholder 11">
            <a:extLst>
              <a:ext uri="{FF2B5EF4-FFF2-40B4-BE49-F238E27FC236}">
                <a16:creationId xmlns:a16="http://schemas.microsoft.com/office/drawing/2014/main" id="{4654E641-EE80-3E4E-89F6-A6E9A5430775}"/>
              </a:ext>
            </a:extLst>
          </p:cNvPr>
          <p:cNvSpPr>
            <a:spLocks noGrp="1"/>
          </p:cNvSpPr>
          <p:nvPr>
            <p:ph type="body" sz="quarter" idx="10"/>
          </p:nvPr>
        </p:nvSpPr>
        <p:spPr>
          <a:xfrm>
            <a:off x="1524000" y="4862659"/>
            <a:ext cx="6178550" cy="221599"/>
          </a:xfrm>
        </p:spPr>
        <p:txBody>
          <a:bodyPr>
            <a:spAutoFit/>
          </a:bodyPr>
          <a:lstStyle>
            <a:lvl1pPr marL="0" indent="0">
              <a:buNone/>
              <a:defRPr sz="1600" b="1">
                <a:solidFill>
                  <a:schemeClr val="bg1"/>
                </a:solidFill>
              </a:defRPr>
            </a:lvl1pPr>
            <a:lvl2pPr marL="457200" indent="0">
              <a:buNone/>
              <a:defRPr sz="1400" b="1">
                <a:solidFill>
                  <a:schemeClr val="bg1"/>
                </a:solidFill>
              </a:defRPr>
            </a:lvl2pPr>
            <a:lvl3pPr marL="914400" indent="0">
              <a:buNone/>
              <a:defRPr sz="1200" b="1">
                <a:solidFill>
                  <a:schemeClr val="bg1"/>
                </a:solidFill>
              </a:defRPr>
            </a:lvl3pPr>
            <a:lvl4pPr marL="1371600" indent="0">
              <a:buNone/>
              <a:defRPr sz="1100" b="1">
                <a:solidFill>
                  <a:schemeClr val="bg1"/>
                </a:solidFill>
              </a:defRPr>
            </a:lvl4pPr>
            <a:lvl5pPr marL="1828800" indent="0">
              <a:buNone/>
              <a:defRPr sz="11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049989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White templat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92000" cy="5416062"/>
            <a:chOff x="0" y="1705708"/>
            <a:chExt cx="8127999"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039816"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430889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200" b="1">
                <a:solidFill>
                  <a:schemeClr val="tx1"/>
                </a:solidFill>
              </a:defRPr>
            </a:lvl1pPr>
          </a:lstStyle>
          <a:p>
            <a:fld id="{285CF618-68A1-469B-9302-E05059F4D14F}" type="slidenum">
              <a:rPr lang="en-US" smtClean="0"/>
              <a:pPr/>
              <a:t>‹Nr.›</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6"/>
            <a:ext cx="10515600" cy="443198"/>
          </a:xfrm>
        </p:spPr>
        <p:txBody>
          <a:bodyPr anchor="t">
            <a:spAutoFit/>
          </a:bodyPr>
          <a:lstStyle>
            <a:lvl1pPr>
              <a:defRPr sz="3200">
                <a:solidFill>
                  <a:schemeClr val="tx2"/>
                </a:solidFill>
              </a:defRPr>
            </a:lvl1pPr>
          </a:lstStyle>
          <a:p>
            <a:r>
              <a:rPr lang="en-US" dirty="0"/>
              <a:t>Click to edit Master title style</a:t>
            </a:r>
          </a:p>
        </p:txBody>
      </p:sp>
      <p:grpSp>
        <p:nvGrpSpPr>
          <p:cNvPr id="148" name="Group 147">
            <a:extLst>
              <a:ext uri="{FF2B5EF4-FFF2-40B4-BE49-F238E27FC236}">
                <a16:creationId xmlns:a16="http://schemas.microsoft.com/office/drawing/2014/main" id="{4525ED15-E1E5-2945-A786-3C7CF92CD446}"/>
              </a:ext>
            </a:extLst>
          </p:cNvPr>
          <p:cNvGrpSpPr/>
          <p:nvPr userDrawn="1"/>
        </p:nvGrpSpPr>
        <p:grpSpPr>
          <a:xfrm>
            <a:off x="3036186" y="-97269"/>
            <a:ext cx="9419589" cy="7060776"/>
            <a:chOff x="2775288" y="1269"/>
            <a:chExt cx="6858420" cy="5140964"/>
          </a:xfrm>
        </p:grpSpPr>
        <p:sp>
          <p:nvSpPr>
            <p:cNvPr id="4" name="Google Shape;1682;p176">
              <a:extLst>
                <a:ext uri="{FF2B5EF4-FFF2-40B4-BE49-F238E27FC236}">
                  <a16:creationId xmlns:a16="http://schemas.microsoft.com/office/drawing/2014/main" id="{42F615AC-EB17-6C46-BD27-D13EEB4FCA6F}"/>
                </a:ext>
              </a:extLst>
            </p:cNvPr>
            <p:cNvSpPr txBox="1">
              <a:spLocks/>
            </p:cNvSpPr>
            <p:nvPr userDrawn="1"/>
          </p:nvSpPr>
          <p:spPr>
            <a:xfrm>
              <a:off x="8556775" y="4861575"/>
              <a:ext cx="587100" cy="145200"/>
            </a:xfrm>
            <a:prstGeom prst="rect">
              <a:avLst/>
            </a:prstGeom>
          </p:spPr>
          <p:txBody>
            <a:bodyPr spcFirstLastPara="1" vert="horz" wrap="square" lIns="0" tIns="0" rIns="0" bIns="0" rtlCol="0" anchor="ctr" anchorCtr="0">
              <a:noAutofit/>
            </a:bodyPr>
            <a:lstStyle>
              <a:defPPr>
                <a:defRPr lang="en-US"/>
              </a:defPPr>
              <a:lvl1pPr marL="0" lvl="0" algn="r" defTabSz="914400" rtl="0" eaLnBrk="1" latinLnBrk="0" hangingPunct="1">
                <a:buNone/>
                <a:defRPr sz="1200" b="1" kern="1200">
                  <a:solidFill>
                    <a:schemeClr val="tx1"/>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fld id="{00000000-1234-1234-1234-123412341234}" type="slidenum">
                <a:rPr lang="en-GB" smtClean="0"/>
                <a:pPr algn="ctr"/>
                <a:t>‹Nr.›</a:t>
              </a:fld>
              <a:endParaRPr lang="en-GB"/>
            </a:p>
          </p:txBody>
        </p:sp>
        <p:sp>
          <p:nvSpPr>
            <p:cNvPr id="5" name="Google Shape;1683;p176">
              <a:extLst>
                <a:ext uri="{FF2B5EF4-FFF2-40B4-BE49-F238E27FC236}">
                  <a16:creationId xmlns:a16="http://schemas.microsoft.com/office/drawing/2014/main" id="{0EB8D6E7-DCEF-DF4A-BC0D-9E780F04F2ED}"/>
                </a:ext>
              </a:extLst>
            </p:cNvPr>
            <p:cNvSpPr/>
            <p:nvPr userDrawn="1"/>
          </p:nvSpPr>
          <p:spPr>
            <a:xfrm>
              <a:off x="9447905" y="4914487"/>
              <a:ext cx="105300" cy="207300"/>
            </a:xfrm>
            <a:custGeom>
              <a:avLst/>
              <a:gdLst/>
              <a:ahLst/>
              <a:cxnLst/>
              <a:rect l="l" t="t" r="r" b="b"/>
              <a:pathLst>
                <a:path w="120000" h="120000" extrusionOk="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 name="Google Shape;1684;p176">
              <a:extLst>
                <a:ext uri="{FF2B5EF4-FFF2-40B4-BE49-F238E27FC236}">
                  <a16:creationId xmlns:a16="http://schemas.microsoft.com/office/drawing/2014/main" id="{D85F7067-8799-064F-B27B-62D441114BFC}"/>
                </a:ext>
              </a:extLst>
            </p:cNvPr>
            <p:cNvSpPr txBox="1">
              <a:spLocks/>
            </p:cNvSpPr>
            <p:nvPr userDrawn="1"/>
          </p:nvSpPr>
          <p:spPr>
            <a:xfrm>
              <a:off x="8556775" y="4861575"/>
              <a:ext cx="587100" cy="145200"/>
            </a:xfrm>
            <a:prstGeom prst="rect">
              <a:avLst/>
            </a:prstGeom>
          </p:spPr>
          <p:txBody>
            <a:bodyPr spcFirstLastPara="1" vert="horz" wrap="square" lIns="0" tIns="0" rIns="0" bIns="0" rtlCol="0" anchor="ctr" anchorCtr="0">
              <a:noAutofit/>
            </a:bodyPr>
            <a:lstStyle>
              <a:defPPr>
                <a:defRPr lang="en-US"/>
              </a:defPPr>
              <a:lvl1pPr marL="0" lvl="0" algn="r" defTabSz="914400" rtl="0" eaLnBrk="1" latinLnBrk="0" hangingPunct="1">
                <a:buNone/>
                <a:defRPr sz="1200" b="1" kern="1200">
                  <a:solidFill>
                    <a:schemeClr val="tx1"/>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fld id="{00000000-1234-1234-1234-123412341234}" type="slidenum">
                <a:rPr lang="en-GB" smtClean="0"/>
                <a:pPr algn="ctr"/>
                <a:t>‹Nr.›</a:t>
              </a:fld>
              <a:endParaRPr lang="en-GB"/>
            </a:p>
          </p:txBody>
        </p:sp>
        <p:sp>
          <p:nvSpPr>
            <p:cNvPr id="8" name="Google Shape;1685;p176">
              <a:extLst>
                <a:ext uri="{FF2B5EF4-FFF2-40B4-BE49-F238E27FC236}">
                  <a16:creationId xmlns:a16="http://schemas.microsoft.com/office/drawing/2014/main" id="{DF04D28B-D2C8-C74A-AE79-258FC0BB10D9}"/>
                </a:ext>
              </a:extLst>
            </p:cNvPr>
            <p:cNvSpPr/>
            <p:nvPr userDrawn="1"/>
          </p:nvSpPr>
          <p:spPr>
            <a:xfrm>
              <a:off x="6089839" y="2770197"/>
              <a:ext cx="510300" cy="324600"/>
            </a:xfrm>
            <a:custGeom>
              <a:avLst/>
              <a:gdLst/>
              <a:ahLst/>
              <a:cxnLst/>
              <a:rect l="l" t="t" r="r" b="b"/>
              <a:pathLst>
                <a:path w="120000" h="120000" extrusionOk="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 name="Google Shape;1686;p176">
              <a:extLst>
                <a:ext uri="{FF2B5EF4-FFF2-40B4-BE49-F238E27FC236}">
                  <a16:creationId xmlns:a16="http://schemas.microsoft.com/office/drawing/2014/main" id="{AE5845E0-FAB4-4846-BBF6-869BFE5EA3AD}"/>
                </a:ext>
              </a:extLst>
            </p:cNvPr>
            <p:cNvSpPr/>
            <p:nvPr userDrawn="1"/>
          </p:nvSpPr>
          <p:spPr>
            <a:xfrm>
              <a:off x="3609017" y="4006416"/>
              <a:ext cx="1845900" cy="1121100"/>
            </a:xfrm>
            <a:custGeom>
              <a:avLst/>
              <a:gdLst/>
              <a:ahLst/>
              <a:cxnLst/>
              <a:rect l="l" t="t" r="r" b="b"/>
              <a:pathLst>
                <a:path w="120000" h="120000" extrusionOk="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 name="Google Shape;1687;p176">
              <a:extLst>
                <a:ext uri="{FF2B5EF4-FFF2-40B4-BE49-F238E27FC236}">
                  <a16:creationId xmlns:a16="http://schemas.microsoft.com/office/drawing/2014/main" id="{FC697866-ED94-0D4C-9206-3620092972D3}"/>
                </a:ext>
              </a:extLst>
            </p:cNvPr>
            <p:cNvSpPr/>
            <p:nvPr userDrawn="1"/>
          </p:nvSpPr>
          <p:spPr>
            <a:xfrm>
              <a:off x="2775288" y="3981260"/>
              <a:ext cx="1679400" cy="1146300"/>
            </a:xfrm>
            <a:custGeom>
              <a:avLst/>
              <a:gdLst/>
              <a:ahLst/>
              <a:cxnLst/>
              <a:rect l="l" t="t" r="r" b="b"/>
              <a:pathLst>
                <a:path w="120000" h="120000" extrusionOk="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 name="Google Shape;1688;p176">
              <a:extLst>
                <a:ext uri="{FF2B5EF4-FFF2-40B4-BE49-F238E27FC236}">
                  <a16:creationId xmlns:a16="http://schemas.microsoft.com/office/drawing/2014/main" id="{E1D6D87E-CE9C-7A42-BEEA-326484FCF56D}"/>
                </a:ext>
              </a:extLst>
            </p:cNvPr>
            <p:cNvSpPr/>
            <p:nvPr userDrawn="1"/>
          </p:nvSpPr>
          <p:spPr>
            <a:xfrm>
              <a:off x="7832763" y="3800379"/>
              <a:ext cx="566700" cy="668400"/>
            </a:xfrm>
            <a:custGeom>
              <a:avLst/>
              <a:gdLst/>
              <a:ahLst/>
              <a:cxnLst/>
              <a:rect l="l" t="t" r="r" b="b"/>
              <a:pathLst>
                <a:path w="120000" h="120000" extrusionOk="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2" name="Google Shape;1689;p176">
              <a:extLst>
                <a:ext uri="{FF2B5EF4-FFF2-40B4-BE49-F238E27FC236}">
                  <a16:creationId xmlns:a16="http://schemas.microsoft.com/office/drawing/2014/main" id="{1AFB30DF-7216-EB40-B304-51C6EEC75AEC}"/>
                </a:ext>
              </a:extLst>
            </p:cNvPr>
            <p:cNvSpPr/>
            <p:nvPr userDrawn="1"/>
          </p:nvSpPr>
          <p:spPr>
            <a:xfrm>
              <a:off x="6919974" y="3317631"/>
              <a:ext cx="1686600" cy="808500"/>
            </a:xfrm>
            <a:custGeom>
              <a:avLst/>
              <a:gdLst/>
              <a:ahLst/>
              <a:cxnLst/>
              <a:rect l="l" t="t" r="r" b="b"/>
              <a:pathLst>
                <a:path w="120000" h="120000" extrusionOk="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 name="Google Shape;1690;p176">
              <a:extLst>
                <a:ext uri="{FF2B5EF4-FFF2-40B4-BE49-F238E27FC236}">
                  <a16:creationId xmlns:a16="http://schemas.microsoft.com/office/drawing/2014/main" id="{F7C29DAF-E001-154D-B53E-5826F51FDBE7}"/>
                </a:ext>
              </a:extLst>
            </p:cNvPr>
            <p:cNvSpPr/>
            <p:nvPr userDrawn="1"/>
          </p:nvSpPr>
          <p:spPr>
            <a:xfrm>
              <a:off x="8032810" y="3133157"/>
              <a:ext cx="618000" cy="222900"/>
            </a:xfrm>
            <a:custGeom>
              <a:avLst/>
              <a:gdLst/>
              <a:ahLst/>
              <a:cxnLst/>
              <a:rect l="l" t="t" r="r" b="b"/>
              <a:pathLst>
                <a:path w="120000" h="120000" extrusionOk="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 name="Google Shape;1691;p176">
              <a:extLst>
                <a:ext uri="{FF2B5EF4-FFF2-40B4-BE49-F238E27FC236}">
                  <a16:creationId xmlns:a16="http://schemas.microsoft.com/office/drawing/2014/main" id="{CC011F2D-9C10-7847-B859-E7E10F0E8F6F}"/>
                </a:ext>
              </a:extLst>
            </p:cNvPr>
            <p:cNvSpPr/>
            <p:nvPr userDrawn="1"/>
          </p:nvSpPr>
          <p:spPr>
            <a:xfrm>
              <a:off x="7815993" y="4208858"/>
              <a:ext cx="119700" cy="190500"/>
            </a:xfrm>
            <a:custGeom>
              <a:avLst/>
              <a:gdLst/>
              <a:ahLst/>
              <a:cxnLst/>
              <a:rect l="l" t="t" r="r" b="b"/>
              <a:pathLst>
                <a:path w="120000" h="120000" extrusionOk="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5" name="Google Shape;1692;p176">
              <a:extLst>
                <a:ext uri="{FF2B5EF4-FFF2-40B4-BE49-F238E27FC236}">
                  <a16:creationId xmlns:a16="http://schemas.microsoft.com/office/drawing/2014/main" id="{AD603386-B3E6-7445-BB2E-64C60D5E19DC}"/>
                </a:ext>
              </a:extLst>
            </p:cNvPr>
            <p:cNvSpPr/>
            <p:nvPr userDrawn="1"/>
          </p:nvSpPr>
          <p:spPr>
            <a:xfrm>
              <a:off x="7750109" y="4571818"/>
              <a:ext cx="45600" cy="62400"/>
            </a:xfrm>
            <a:custGeom>
              <a:avLst/>
              <a:gdLst/>
              <a:ahLst/>
              <a:cxnLst/>
              <a:rect l="l" t="t" r="r" b="b"/>
              <a:pathLst>
                <a:path w="120000" h="120000" extrusionOk="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6" name="Google Shape;1693;p176">
              <a:extLst>
                <a:ext uri="{FF2B5EF4-FFF2-40B4-BE49-F238E27FC236}">
                  <a16:creationId xmlns:a16="http://schemas.microsoft.com/office/drawing/2014/main" id="{30CCE510-D45F-3B4C-9319-340DEB41D6DD}"/>
                </a:ext>
              </a:extLst>
            </p:cNvPr>
            <p:cNvSpPr/>
            <p:nvPr userDrawn="1"/>
          </p:nvSpPr>
          <p:spPr>
            <a:xfrm>
              <a:off x="8508371" y="3142740"/>
              <a:ext cx="491100" cy="394200"/>
            </a:xfrm>
            <a:custGeom>
              <a:avLst/>
              <a:gdLst/>
              <a:ahLst/>
              <a:cxnLst/>
              <a:rect l="l" t="t" r="r" b="b"/>
              <a:pathLst>
                <a:path w="120000" h="120000" extrusionOk="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7" name="Google Shape;1694;p176">
              <a:extLst>
                <a:ext uri="{FF2B5EF4-FFF2-40B4-BE49-F238E27FC236}">
                  <a16:creationId xmlns:a16="http://schemas.microsoft.com/office/drawing/2014/main" id="{FEA490EA-4DF2-B846-8B4F-06E96058BEF9}"/>
                </a:ext>
              </a:extLst>
            </p:cNvPr>
            <p:cNvSpPr/>
            <p:nvPr userDrawn="1"/>
          </p:nvSpPr>
          <p:spPr>
            <a:xfrm>
              <a:off x="5275276" y="4015999"/>
              <a:ext cx="366600" cy="785700"/>
            </a:xfrm>
            <a:custGeom>
              <a:avLst/>
              <a:gdLst/>
              <a:ahLst/>
              <a:cxnLst/>
              <a:rect l="l" t="t" r="r" b="b"/>
              <a:pathLst>
                <a:path w="120000" h="120000" extrusionOk="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8" name="Google Shape;1695;p176">
              <a:extLst>
                <a:ext uri="{FF2B5EF4-FFF2-40B4-BE49-F238E27FC236}">
                  <a16:creationId xmlns:a16="http://schemas.microsoft.com/office/drawing/2014/main" id="{E5674F06-2461-744B-BF72-64A2934EB208}"/>
                </a:ext>
              </a:extLst>
            </p:cNvPr>
            <p:cNvSpPr/>
            <p:nvPr userDrawn="1"/>
          </p:nvSpPr>
          <p:spPr>
            <a:xfrm>
              <a:off x="3961195" y="3045711"/>
              <a:ext cx="1032600" cy="921300"/>
            </a:xfrm>
            <a:custGeom>
              <a:avLst/>
              <a:gdLst/>
              <a:ahLst/>
              <a:cxnLst/>
              <a:rect l="l" t="t" r="r" b="b"/>
              <a:pathLst>
                <a:path w="120000" h="120000" extrusionOk="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9" name="Google Shape;1696;p176">
              <a:extLst>
                <a:ext uri="{FF2B5EF4-FFF2-40B4-BE49-F238E27FC236}">
                  <a16:creationId xmlns:a16="http://schemas.microsoft.com/office/drawing/2014/main" id="{1AC77809-4296-3B4D-A428-DEF53A92BDC5}"/>
                </a:ext>
              </a:extLst>
            </p:cNvPr>
            <p:cNvSpPr/>
            <p:nvPr userDrawn="1"/>
          </p:nvSpPr>
          <p:spPr>
            <a:xfrm>
              <a:off x="5318400" y="2022716"/>
              <a:ext cx="694800" cy="870900"/>
            </a:xfrm>
            <a:custGeom>
              <a:avLst/>
              <a:gdLst/>
              <a:ahLst/>
              <a:cxnLst/>
              <a:rect l="l" t="t" r="r" b="b"/>
              <a:pathLst>
                <a:path w="120000" h="120000" extrusionOk="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0" name="Google Shape;1697;p176">
              <a:extLst>
                <a:ext uri="{FF2B5EF4-FFF2-40B4-BE49-F238E27FC236}">
                  <a16:creationId xmlns:a16="http://schemas.microsoft.com/office/drawing/2014/main" id="{BD0B0BA4-DA36-424A-9BED-A1A927B87ED0}"/>
                </a:ext>
              </a:extLst>
            </p:cNvPr>
            <p:cNvSpPr/>
            <p:nvPr userDrawn="1"/>
          </p:nvSpPr>
          <p:spPr>
            <a:xfrm>
              <a:off x="3829428" y="3212217"/>
              <a:ext cx="353400" cy="608400"/>
            </a:xfrm>
            <a:custGeom>
              <a:avLst/>
              <a:gdLst/>
              <a:ahLst/>
              <a:cxnLst/>
              <a:rect l="l" t="t" r="r" b="b"/>
              <a:pathLst>
                <a:path w="120000" h="120000" extrusionOk="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21" name="Google Shape;1698;p176">
              <a:extLst>
                <a:ext uri="{FF2B5EF4-FFF2-40B4-BE49-F238E27FC236}">
                  <a16:creationId xmlns:a16="http://schemas.microsoft.com/office/drawing/2014/main" id="{C04F4498-7BF2-764B-8500-2A295C11539A}"/>
                </a:ext>
              </a:extLst>
            </p:cNvPr>
            <p:cNvSpPr/>
            <p:nvPr userDrawn="1"/>
          </p:nvSpPr>
          <p:spPr>
            <a:xfrm>
              <a:off x="5177050" y="2161671"/>
              <a:ext cx="288600" cy="269400"/>
            </a:xfrm>
            <a:custGeom>
              <a:avLst/>
              <a:gdLst/>
              <a:ahLst/>
              <a:cxnLst/>
              <a:rect l="l" t="t" r="r" b="b"/>
              <a:pathLst>
                <a:path w="120000" h="120000" extrusionOk="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2" name="Google Shape;1699;p176">
              <a:extLst>
                <a:ext uri="{FF2B5EF4-FFF2-40B4-BE49-F238E27FC236}">
                  <a16:creationId xmlns:a16="http://schemas.microsoft.com/office/drawing/2014/main" id="{0F468211-576E-5642-994B-A954508134CF}"/>
                </a:ext>
              </a:extLst>
            </p:cNvPr>
            <p:cNvSpPr/>
            <p:nvPr userDrawn="1"/>
          </p:nvSpPr>
          <p:spPr>
            <a:xfrm>
              <a:off x="5097989" y="2349739"/>
              <a:ext cx="265800" cy="270600"/>
            </a:xfrm>
            <a:custGeom>
              <a:avLst/>
              <a:gdLst/>
              <a:ahLst/>
              <a:cxnLst/>
              <a:rect l="l" t="t" r="r" b="b"/>
              <a:pathLst>
                <a:path w="120000" h="120000" extrusionOk="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3" name="Google Shape;1700;p176">
              <a:extLst>
                <a:ext uri="{FF2B5EF4-FFF2-40B4-BE49-F238E27FC236}">
                  <a16:creationId xmlns:a16="http://schemas.microsoft.com/office/drawing/2014/main" id="{38C3B5E5-70DB-7A4C-8914-B87D3CDDC52E}"/>
                </a:ext>
              </a:extLst>
            </p:cNvPr>
            <p:cNvSpPr/>
            <p:nvPr userDrawn="1"/>
          </p:nvSpPr>
          <p:spPr>
            <a:xfrm>
              <a:off x="5876615" y="2965453"/>
              <a:ext cx="233700" cy="166500"/>
            </a:xfrm>
            <a:custGeom>
              <a:avLst/>
              <a:gdLst/>
              <a:ahLst/>
              <a:cxnLst/>
              <a:rect l="l" t="t" r="r" b="b"/>
              <a:pathLst>
                <a:path w="120000" h="120000" extrusionOk="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4" name="Google Shape;1701;p176">
              <a:extLst>
                <a:ext uri="{FF2B5EF4-FFF2-40B4-BE49-F238E27FC236}">
                  <a16:creationId xmlns:a16="http://schemas.microsoft.com/office/drawing/2014/main" id="{519093CA-352B-8442-92C7-CA3E376A4EA7}"/>
                </a:ext>
              </a:extLst>
            </p:cNvPr>
            <p:cNvSpPr/>
            <p:nvPr userDrawn="1"/>
          </p:nvSpPr>
          <p:spPr>
            <a:xfrm>
              <a:off x="5310015" y="2939099"/>
              <a:ext cx="961800" cy="1027800"/>
            </a:xfrm>
            <a:custGeom>
              <a:avLst/>
              <a:gdLst/>
              <a:ahLst/>
              <a:cxnLst/>
              <a:rect l="l" t="t" r="r" b="b"/>
              <a:pathLst>
                <a:path w="120000" h="120000" extrusionOk="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5" name="Google Shape;1702;p176">
              <a:extLst>
                <a:ext uri="{FF2B5EF4-FFF2-40B4-BE49-F238E27FC236}">
                  <a16:creationId xmlns:a16="http://schemas.microsoft.com/office/drawing/2014/main" id="{6BBE7DF1-0FD2-FB44-B097-AB55EF9CC230}"/>
                </a:ext>
              </a:extLst>
            </p:cNvPr>
            <p:cNvSpPr/>
            <p:nvPr userDrawn="1"/>
          </p:nvSpPr>
          <p:spPr>
            <a:xfrm>
              <a:off x="5562769" y="1712464"/>
              <a:ext cx="201300" cy="318600"/>
            </a:xfrm>
            <a:custGeom>
              <a:avLst/>
              <a:gdLst/>
              <a:ahLst/>
              <a:cxnLst/>
              <a:rect l="l" t="t" r="r" b="b"/>
              <a:pathLst>
                <a:path w="120000" h="120000" extrusionOk="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6" name="Google Shape;1703;p176">
              <a:extLst>
                <a:ext uri="{FF2B5EF4-FFF2-40B4-BE49-F238E27FC236}">
                  <a16:creationId xmlns:a16="http://schemas.microsoft.com/office/drawing/2014/main" id="{B5163260-D6EC-E84F-90D6-C14B0856B420}"/>
                </a:ext>
              </a:extLst>
            </p:cNvPr>
            <p:cNvSpPr/>
            <p:nvPr userDrawn="1"/>
          </p:nvSpPr>
          <p:spPr>
            <a:xfrm>
              <a:off x="6598941" y="1856210"/>
              <a:ext cx="643200" cy="578700"/>
            </a:xfrm>
            <a:custGeom>
              <a:avLst/>
              <a:gdLst/>
              <a:ahLst/>
              <a:cxnLst/>
              <a:rect l="l" t="t" r="r" b="b"/>
              <a:pathLst>
                <a:path w="120000" h="120000" extrusionOk="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7" name="Google Shape;1704;p176">
              <a:extLst>
                <a:ext uri="{FF2B5EF4-FFF2-40B4-BE49-F238E27FC236}">
                  <a16:creationId xmlns:a16="http://schemas.microsoft.com/office/drawing/2014/main" id="{D93F9B45-9E35-B844-AD34-31B5789D8C49}"/>
                </a:ext>
              </a:extLst>
            </p:cNvPr>
            <p:cNvSpPr/>
            <p:nvPr userDrawn="1"/>
          </p:nvSpPr>
          <p:spPr>
            <a:xfrm>
              <a:off x="6450403" y="1651372"/>
              <a:ext cx="434700" cy="273000"/>
            </a:xfrm>
            <a:custGeom>
              <a:avLst/>
              <a:gdLst/>
              <a:ahLst/>
              <a:cxnLst/>
              <a:rect l="l" t="t" r="r" b="b"/>
              <a:pathLst>
                <a:path w="120000" h="120000" extrusionOk="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8" name="Google Shape;1705;p176">
              <a:extLst>
                <a:ext uri="{FF2B5EF4-FFF2-40B4-BE49-F238E27FC236}">
                  <a16:creationId xmlns:a16="http://schemas.microsoft.com/office/drawing/2014/main" id="{1641C4E0-9F41-BA49-B916-75F258A28936}"/>
                </a:ext>
              </a:extLst>
            </p:cNvPr>
            <p:cNvSpPr/>
            <p:nvPr userDrawn="1"/>
          </p:nvSpPr>
          <p:spPr>
            <a:xfrm>
              <a:off x="6555817" y="1464501"/>
              <a:ext cx="275400" cy="237300"/>
            </a:xfrm>
            <a:custGeom>
              <a:avLst/>
              <a:gdLst/>
              <a:ahLst/>
              <a:cxnLst/>
              <a:rect l="l" t="t" r="r" b="b"/>
              <a:pathLst>
                <a:path w="120000" h="120000" extrusionOk="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9" name="Google Shape;1706;p176">
              <a:extLst>
                <a:ext uri="{FF2B5EF4-FFF2-40B4-BE49-F238E27FC236}">
                  <a16:creationId xmlns:a16="http://schemas.microsoft.com/office/drawing/2014/main" id="{2C022E2A-0CDE-1D43-877C-B954B53BF3A2}"/>
                </a:ext>
              </a:extLst>
            </p:cNvPr>
            <p:cNvSpPr/>
            <p:nvPr userDrawn="1"/>
          </p:nvSpPr>
          <p:spPr>
            <a:xfrm>
              <a:off x="6141348" y="2656398"/>
              <a:ext cx="449100" cy="213300"/>
            </a:xfrm>
            <a:custGeom>
              <a:avLst/>
              <a:gdLst/>
              <a:ahLst/>
              <a:cxnLst/>
              <a:rect l="l" t="t" r="r" b="b"/>
              <a:pathLst>
                <a:path w="120000" h="120000" extrusionOk="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0" name="Google Shape;1707;p176">
              <a:extLst>
                <a:ext uri="{FF2B5EF4-FFF2-40B4-BE49-F238E27FC236}">
                  <a16:creationId xmlns:a16="http://schemas.microsoft.com/office/drawing/2014/main" id="{E3621CF8-5BE3-4E41-840F-7128B1B9934E}"/>
                </a:ext>
              </a:extLst>
            </p:cNvPr>
            <p:cNvSpPr/>
            <p:nvPr userDrawn="1"/>
          </p:nvSpPr>
          <p:spPr>
            <a:xfrm>
              <a:off x="6344989" y="1989175"/>
              <a:ext cx="202500" cy="128100"/>
            </a:xfrm>
            <a:custGeom>
              <a:avLst/>
              <a:gdLst/>
              <a:ahLst/>
              <a:cxnLst/>
              <a:rect l="l" t="t" r="r" b="b"/>
              <a:pathLst>
                <a:path w="120000" h="120000" extrusionOk="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1" name="Google Shape;1708;p176">
              <a:extLst>
                <a:ext uri="{FF2B5EF4-FFF2-40B4-BE49-F238E27FC236}">
                  <a16:creationId xmlns:a16="http://schemas.microsoft.com/office/drawing/2014/main" id="{F808EF09-2409-E048-800A-4F774D5C6F75}"/>
                </a:ext>
              </a:extLst>
            </p:cNvPr>
            <p:cNvSpPr/>
            <p:nvPr userDrawn="1"/>
          </p:nvSpPr>
          <p:spPr>
            <a:xfrm>
              <a:off x="5955676" y="2050268"/>
              <a:ext cx="723600" cy="660000"/>
            </a:xfrm>
            <a:custGeom>
              <a:avLst/>
              <a:gdLst/>
              <a:ahLst/>
              <a:cxnLst/>
              <a:rect l="l" t="t" r="r" b="b"/>
              <a:pathLst>
                <a:path w="120000" h="120000" extrusionOk="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2" name="Google Shape;1709;p176">
              <a:extLst>
                <a:ext uri="{FF2B5EF4-FFF2-40B4-BE49-F238E27FC236}">
                  <a16:creationId xmlns:a16="http://schemas.microsoft.com/office/drawing/2014/main" id="{5AF209B2-B398-B041-8DF0-7935739FB636}"/>
                </a:ext>
              </a:extLst>
            </p:cNvPr>
            <p:cNvSpPr/>
            <p:nvPr userDrawn="1"/>
          </p:nvSpPr>
          <p:spPr>
            <a:xfrm>
              <a:off x="5877813" y="3013368"/>
              <a:ext cx="447900" cy="382200"/>
            </a:xfrm>
            <a:custGeom>
              <a:avLst/>
              <a:gdLst/>
              <a:ahLst/>
              <a:cxnLst/>
              <a:rect l="l" t="t" r="r" b="b"/>
              <a:pathLst>
                <a:path w="120000" h="120000" extrusionOk="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3" name="Google Shape;1710;p176">
              <a:extLst>
                <a:ext uri="{FF2B5EF4-FFF2-40B4-BE49-F238E27FC236}">
                  <a16:creationId xmlns:a16="http://schemas.microsoft.com/office/drawing/2014/main" id="{FA12E7FE-3962-D240-B212-DDE34C18C3D2}"/>
                </a:ext>
              </a:extLst>
            </p:cNvPr>
            <p:cNvSpPr/>
            <p:nvPr userDrawn="1"/>
          </p:nvSpPr>
          <p:spPr>
            <a:xfrm>
              <a:off x="6449205" y="1847825"/>
              <a:ext cx="364200" cy="311400"/>
            </a:xfrm>
            <a:custGeom>
              <a:avLst/>
              <a:gdLst/>
              <a:ahLst/>
              <a:cxnLst/>
              <a:rect l="l" t="t" r="r" b="b"/>
              <a:pathLst>
                <a:path w="120000" h="120000" extrusionOk="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4" name="Google Shape;1711;p176">
              <a:extLst>
                <a:ext uri="{FF2B5EF4-FFF2-40B4-BE49-F238E27FC236}">
                  <a16:creationId xmlns:a16="http://schemas.microsoft.com/office/drawing/2014/main" id="{D02085F1-281F-5241-B1F7-231C6ABC72C7}"/>
                </a:ext>
              </a:extLst>
            </p:cNvPr>
            <p:cNvSpPr/>
            <p:nvPr userDrawn="1"/>
          </p:nvSpPr>
          <p:spPr>
            <a:xfrm>
              <a:off x="4482276" y="2383280"/>
              <a:ext cx="997800" cy="997800"/>
            </a:xfrm>
            <a:custGeom>
              <a:avLst/>
              <a:gdLst/>
              <a:ahLst/>
              <a:cxnLst/>
              <a:rect l="l" t="t" r="r" b="b"/>
              <a:pathLst>
                <a:path w="120000" h="120000" extrusionOk="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5" name="Google Shape;1712;p176">
              <a:extLst>
                <a:ext uri="{FF2B5EF4-FFF2-40B4-BE49-F238E27FC236}">
                  <a16:creationId xmlns:a16="http://schemas.microsoft.com/office/drawing/2014/main" id="{A040E1E6-291B-FB44-912E-70910024048B}"/>
                </a:ext>
              </a:extLst>
            </p:cNvPr>
            <p:cNvSpPr/>
            <p:nvPr userDrawn="1"/>
          </p:nvSpPr>
          <p:spPr>
            <a:xfrm>
              <a:off x="7814795" y="4468800"/>
              <a:ext cx="61200" cy="131700"/>
            </a:xfrm>
            <a:custGeom>
              <a:avLst/>
              <a:gdLst/>
              <a:ahLst/>
              <a:cxnLst/>
              <a:rect l="l" t="t" r="r" b="b"/>
              <a:pathLst>
                <a:path w="120000" h="120000" extrusionOk="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6" name="Google Shape;1713;p176">
              <a:extLst>
                <a:ext uri="{FF2B5EF4-FFF2-40B4-BE49-F238E27FC236}">
                  <a16:creationId xmlns:a16="http://schemas.microsoft.com/office/drawing/2014/main" id="{34C74844-7456-E54A-95D0-B4957E6A32E9}"/>
                </a:ext>
              </a:extLst>
            </p:cNvPr>
            <p:cNvSpPr/>
            <p:nvPr userDrawn="1"/>
          </p:nvSpPr>
          <p:spPr>
            <a:xfrm>
              <a:off x="6567796" y="2259898"/>
              <a:ext cx="1312800" cy="886500"/>
            </a:xfrm>
            <a:custGeom>
              <a:avLst/>
              <a:gdLst/>
              <a:ahLst/>
              <a:cxnLst/>
              <a:rect l="l" t="t" r="r" b="b"/>
              <a:pathLst>
                <a:path w="120000" h="120000" extrusionOk="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7" name="Google Shape;1714;p176">
              <a:extLst>
                <a:ext uri="{FF2B5EF4-FFF2-40B4-BE49-F238E27FC236}">
                  <a16:creationId xmlns:a16="http://schemas.microsoft.com/office/drawing/2014/main" id="{C42F35EF-DA10-1947-BCED-7BBB132856E1}"/>
                </a:ext>
              </a:extLst>
            </p:cNvPr>
            <p:cNvSpPr/>
            <p:nvPr userDrawn="1"/>
          </p:nvSpPr>
          <p:spPr>
            <a:xfrm>
              <a:off x="8690091" y="2691721"/>
              <a:ext cx="836100" cy="862500"/>
            </a:xfrm>
            <a:custGeom>
              <a:avLst/>
              <a:gdLst/>
              <a:ahLst/>
              <a:cxnLst/>
              <a:rect l="l" t="t" r="r" b="b"/>
              <a:pathLst>
                <a:path w="120000" h="120000" extrusionOk="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8" name="Google Shape;1715;p176">
              <a:extLst>
                <a:ext uri="{FF2B5EF4-FFF2-40B4-BE49-F238E27FC236}">
                  <a16:creationId xmlns:a16="http://schemas.microsoft.com/office/drawing/2014/main" id="{FE5F8829-FF3B-1B47-9CD1-CA36625EAA06}"/>
                </a:ext>
              </a:extLst>
            </p:cNvPr>
            <p:cNvSpPr/>
            <p:nvPr userDrawn="1"/>
          </p:nvSpPr>
          <p:spPr>
            <a:xfrm>
              <a:off x="8362229" y="3304454"/>
              <a:ext cx="352200" cy="238500"/>
            </a:xfrm>
            <a:custGeom>
              <a:avLst/>
              <a:gdLst/>
              <a:ahLst/>
              <a:cxnLst/>
              <a:rect l="l" t="t" r="r" b="b"/>
              <a:pathLst>
                <a:path w="120000" h="120000" extrusionOk="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9" name="Google Shape;1716;p176">
              <a:extLst>
                <a:ext uri="{FF2B5EF4-FFF2-40B4-BE49-F238E27FC236}">
                  <a16:creationId xmlns:a16="http://schemas.microsoft.com/office/drawing/2014/main" id="{5BE4D19D-2B94-5349-AC98-418201E4258A}"/>
                </a:ext>
              </a:extLst>
            </p:cNvPr>
            <p:cNvSpPr/>
            <p:nvPr userDrawn="1"/>
          </p:nvSpPr>
          <p:spPr>
            <a:xfrm>
              <a:off x="8551495" y="3469763"/>
              <a:ext cx="124500" cy="75600"/>
            </a:xfrm>
            <a:custGeom>
              <a:avLst/>
              <a:gdLst/>
              <a:ahLst/>
              <a:cxnLst/>
              <a:rect l="l" t="t" r="r" b="b"/>
              <a:pathLst>
                <a:path w="120000" h="120000" extrusionOk="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0" name="Google Shape;1717;p176">
              <a:extLst>
                <a:ext uri="{FF2B5EF4-FFF2-40B4-BE49-F238E27FC236}">
                  <a16:creationId xmlns:a16="http://schemas.microsoft.com/office/drawing/2014/main" id="{C789BE4C-0E37-8D4D-A059-E0DCF2AEEF06}"/>
                </a:ext>
              </a:extLst>
            </p:cNvPr>
            <p:cNvSpPr/>
            <p:nvPr userDrawn="1"/>
          </p:nvSpPr>
          <p:spPr>
            <a:xfrm>
              <a:off x="6258741" y="3337995"/>
              <a:ext cx="152100" cy="183300"/>
            </a:xfrm>
            <a:custGeom>
              <a:avLst/>
              <a:gdLst/>
              <a:ahLst/>
              <a:cxnLst/>
              <a:rect l="l" t="t" r="r" b="b"/>
              <a:pathLst>
                <a:path w="120000" h="120000" extrusionOk="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1" name="Google Shape;1718;p176">
              <a:extLst>
                <a:ext uri="{FF2B5EF4-FFF2-40B4-BE49-F238E27FC236}">
                  <a16:creationId xmlns:a16="http://schemas.microsoft.com/office/drawing/2014/main" id="{4C7CB2BC-1D35-414A-85E0-02EA6DEB15E1}"/>
                </a:ext>
              </a:extLst>
            </p:cNvPr>
            <p:cNvSpPr/>
            <p:nvPr userDrawn="1"/>
          </p:nvSpPr>
          <p:spPr>
            <a:xfrm>
              <a:off x="6057496" y="3151125"/>
              <a:ext cx="293400" cy="280200"/>
            </a:xfrm>
            <a:custGeom>
              <a:avLst/>
              <a:gdLst/>
              <a:ahLst/>
              <a:cxnLst/>
              <a:rect l="l" t="t" r="r" b="b"/>
              <a:pathLst>
                <a:path w="120000" h="120000" extrusionOk="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2" name="Google Shape;1719;p176">
              <a:extLst>
                <a:ext uri="{FF2B5EF4-FFF2-40B4-BE49-F238E27FC236}">
                  <a16:creationId xmlns:a16="http://schemas.microsoft.com/office/drawing/2014/main" id="{D6BA7AF8-65ED-AE4A-8106-AF7F6EC55771}"/>
                </a:ext>
              </a:extLst>
            </p:cNvPr>
            <p:cNvSpPr/>
            <p:nvPr userDrawn="1"/>
          </p:nvSpPr>
          <p:spPr>
            <a:xfrm>
              <a:off x="6338999" y="3449399"/>
              <a:ext cx="142500" cy="333000"/>
            </a:xfrm>
            <a:custGeom>
              <a:avLst/>
              <a:gdLst/>
              <a:ahLst/>
              <a:cxnLst/>
              <a:rect l="l" t="t" r="r" b="b"/>
              <a:pathLst>
                <a:path w="120000" h="120000" extrusionOk="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3" name="Google Shape;1720;p176">
              <a:extLst>
                <a:ext uri="{FF2B5EF4-FFF2-40B4-BE49-F238E27FC236}">
                  <a16:creationId xmlns:a16="http://schemas.microsoft.com/office/drawing/2014/main" id="{5AFD20E1-1710-6E4E-831A-DBD2D7E3DE85}"/>
                </a:ext>
              </a:extLst>
            </p:cNvPr>
            <p:cNvSpPr/>
            <p:nvPr userDrawn="1"/>
          </p:nvSpPr>
          <p:spPr>
            <a:xfrm>
              <a:off x="6204836" y="3401483"/>
              <a:ext cx="57600" cy="50400"/>
            </a:xfrm>
            <a:custGeom>
              <a:avLst/>
              <a:gdLst/>
              <a:ahLst/>
              <a:cxnLst/>
              <a:rect l="l" t="t" r="r" b="b"/>
              <a:pathLst>
                <a:path w="120000" h="120000" extrusionOk="0">
                  <a:moveTo>
                    <a:pt x="27500" y="0"/>
                  </a:moveTo>
                  <a:lnTo>
                    <a:pt x="0" y="37142"/>
                  </a:lnTo>
                  <a:lnTo>
                    <a:pt x="75000" y="85714"/>
                  </a:lnTo>
                  <a:lnTo>
                    <a:pt x="112500" y="120000"/>
                  </a:lnTo>
                  <a:lnTo>
                    <a:pt x="120000" y="71428"/>
                  </a:lnTo>
                  <a:lnTo>
                    <a:pt x="275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4" name="Google Shape;1721;p176">
              <a:extLst>
                <a:ext uri="{FF2B5EF4-FFF2-40B4-BE49-F238E27FC236}">
                  <a16:creationId xmlns:a16="http://schemas.microsoft.com/office/drawing/2014/main" id="{2E918416-000A-1146-8C0A-598C0909AC63}"/>
                </a:ext>
              </a:extLst>
            </p:cNvPr>
            <p:cNvSpPr/>
            <p:nvPr userDrawn="1"/>
          </p:nvSpPr>
          <p:spPr>
            <a:xfrm>
              <a:off x="6576181" y="3246956"/>
              <a:ext cx="523500" cy="340200"/>
            </a:xfrm>
            <a:custGeom>
              <a:avLst/>
              <a:gdLst/>
              <a:ahLst/>
              <a:cxnLst/>
              <a:rect l="l" t="t" r="r" b="b"/>
              <a:pathLst>
                <a:path w="120000" h="120000" extrusionOk="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5" name="Google Shape;1722;p176">
              <a:extLst>
                <a:ext uri="{FF2B5EF4-FFF2-40B4-BE49-F238E27FC236}">
                  <a16:creationId xmlns:a16="http://schemas.microsoft.com/office/drawing/2014/main" id="{DB2D3CA4-5964-4B4E-A431-2D36B3F37EFE}"/>
                </a:ext>
              </a:extLst>
            </p:cNvPr>
            <p:cNvSpPr/>
            <p:nvPr userDrawn="1"/>
          </p:nvSpPr>
          <p:spPr>
            <a:xfrm>
              <a:off x="6403685" y="2795353"/>
              <a:ext cx="756000" cy="522300"/>
            </a:xfrm>
            <a:custGeom>
              <a:avLst/>
              <a:gdLst/>
              <a:ahLst/>
              <a:cxnLst/>
              <a:rect l="l" t="t" r="r" b="b"/>
              <a:pathLst>
                <a:path w="120000" h="120000" extrusionOk="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6" name="Google Shape;1723;p176">
              <a:extLst>
                <a:ext uri="{FF2B5EF4-FFF2-40B4-BE49-F238E27FC236}">
                  <a16:creationId xmlns:a16="http://schemas.microsoft.com/office/drawing/2014/main" id="{A4AC33C9-351E-7047-B93A-D54BA6DE3DA7}"/>
                </a:ext>
              </a:extLst>
            </p:cNvPr>
            <p:cNvSpPr/>
            <p:nvPr userDrawn="1"/>
          </p:nvSpPr>
          <p:spPr>
            <a:xfrm>
              <a:off x="6410873" y="3532053"/>
              <a:ext cx="548700" cy="604800"/>
            </a:xfrm>
            <a:custGeom>
              <a:avLst/>
              <a:gdLst/>
              <a:ahLst/>
              <a:cxnLst/>
              <a:rect l="l" t="t" r="r" b="b"/>
              <a:pathLst>
                <a:path w="120000" h="120000" extrusionOk="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7" name="Google Shape;1724;p176">
              <a:extLst>
                <a:ext uri="{FF2B5EF4-FFF2-40B4-BE49-F238E27FC236}">
                  <a16:creationId xmlns:a16="http://schemas.microsoft.com/office/drawing/2014/main" id="{07B4DB3E-8F55-664D-AC0D-0019DB449F8D}"/>
                </a:ext>
              </a:extLst>
            </p:cNvPr>
            <p:cNvSpPr/>
            <p:nvPr userDrawn="1"/>
          </p:nvSpPr>
          <p:spPr>
            <a:xfrm>
              <a:off x="6927161" y="3504501"/>
              <a:ext cx="228900" cy="155700"/>
            </a:xfrm>
            <a:custGeom>
              <a:avLst/>
              <a:gdLst/>
              <a:ahLst/>
              <a:cxnLst/>
              <a:rect l="l" t="t" r="r" b="b"/>
              <a:pathLst>
                <a:path w="120000" h="120000" extrusionOk="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8" name="Google Shape;1725;p176">
              <a:extLst>
                <a:ext uri="{FF2B5EF4-FFF2-40B4-BE49-F238E27FC236}">
                  <a16:creationId xmlns:a16="http://schemas.microsoft.com/office/drawing/2014/main" id="{20046B96-E9A5-A849-97B2-90A3D959CDCF}"/>
                </a:ext>
              </a:extLst>
            </p:cNvPr>
            <p:cNvSpPr/>
            <p:nvPr userDrawn="1"/>
          </p:nvSpPr>
          <p:spPr>
            <a:xfrm>
              <a:off x="5578342" y="2734261"/>
              <a:ext cx="583500" cy="280200"/>
            </a:xfrm>
            <a:custGeom>
              <a:avLst/>
              <a:gdLst/>
              <a:ahLst/>
              <a:cxnLst/>
              <a:rect l="l" t="t" r="r" b="b"/>
              <a:pathLst>
                <a:path w="120000" h="120000" extrusionOk="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9" name="Google Shape;1726;p176">
              <a:extLst>
                <a:ext uri="{FF2B5EF4-FFF2-40B4-BE49-F238E27FC236}">
                  <a16:creationId xmlns:a16="http://schemas.microsoft.com/office/drawing/2014/main" id="{417D25AA-D235-0E4B-AC0D-672BEECD7E2B}"/>
                </a:ext>
              </a:extLst>
            </p:cNvPr>
            <p:cNvSpPr/>
            <p:nvPr userDrawn="1"/>
          </p:nvSpPr>
          <p:spPr>
            <a:xfrm>
              <a:off x="5269287" y="2831289"/>
              <a:ext cx="378600" cy="207300"/>
            </a:xfrm>
            <a:custGeom>
              <a:avLst/>
              <a:gdLst/>
              <a:ahLst/>
              <a:cxnLst/>
              <a:rect l="l" t="t" r="r" b="b"/>
              <a:pathLst>
                <a:path w="120000" h="120000" extrusionOk="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0" name="Google Shape;1727;p176">
              <a:extLst>
                <a:ext uri="{FF2B5EF4-FFF2-40B4-BE49-F238E27FC236}">
                  <a16:creationId xmlns:a16="http://schemas.microsoft.com/office/drawing/2014/main" id="{F62F3E1D-BE2E-AD4E-94F1-E392329C48B5}"/>
                </a:ext>
              </a:extLst>
            </p:cNvPr>
            <p:cNvSpPr/>
            <p:nvPr userDrawn="1"/>
          </p:nvSpPr>
          <p:spPr>
            <a:xfrm>
              <a:off x="5798753" y="2483902"/>
              <a:ext cx="495900" cy="289800"/>
            </a:xfrm>
            <a:custGeom>
              <a:avLst/>
              <a:gdLst/>
              <a:ahLst/>
              <a:cxnLst/>
              <a:rect l="l" t="t" r="r" b="b"/>
              <a:pathLst>
                <a:path w="120000" h="120000" extrusionOk="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1" name="Google Shape;1728;p176">
              <a:extLst>
                <a:ext uri="{FF2B5EF4-FFF2-40B4-BE49-F238E27FC236}">
                  <a16:creationId xmlns:a16="http://schemas.microsoft.com/office/drawing/2014/main" id="{17BA1BA7-9C40-7548-872D-918D334BE3EB}"/>
                </a:ext>
              </a:extLst>
            </p:cNvPr>
            <p:cNvSpPr/>
            <p:nvPr userDrawn="1"/>
          </p:nvSpPr>
          <p:spPr>
            <a:xfrm>
              <a:off x="6879246" y="2763010"/>
              <a:ext cx="301800" cy="323400"/>
            </a:xfrm>
            <a:custGeom>
              <a:avLst/>
              <a:gdLst/>
              <a:ahLst/>
              <a:cxnLst/>
              <a:rect l="l" t="t" r="r" b="b"/>
              <a:pathLst>
                <a:path w="120000" h="120000" extrusionOk="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2" name="Google Shape;1729;p176">
              <a:extLst>
                <a:ext uri="{FF2B5EF4-FFF2-40B4-BE49-F238E27FC236}">
                  <a16:creationId xmlns:a16="http://schemas.microsoft.com/office/drawing/2014/main" id="{DBB5390E-3642-A144-BF85-653EECADDBB9}"/>
                </a:ext>
              </a:extLst>
            </p:cNvPr>
            <p:cNvSpPr/>
            <p:nvPr userDrawn="1"/>
          </p:nvSpPr>
          <p:spPr>
            <a:xfrm>
              <a:off x="5313609" y="2537807"/>
              <a:ext cx="55200" cy="88500"/>
            </a:xfrm>
            <a:custGeom>
              <a:avLst/>
              <a:gdLst/>
              <a:ahLst/>
              <a:cxnLst/>
              <a:rect l="l" t="t" r="r" b="b"/>
              <a:pathLst>
                <a:path w="120000" h="120000" extrusionOk="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3" name="Google Shape;1730;p176">
              <a:extLst>
                <a:ext uri="{FF2B5EF4-FFF2-40B4-BE49-F238E27FC236}">
                  <a16:creationId xmlns:a16="http://schemas.microsoft.com/office/drawing/2014/main" id="{4576BE9B-B558-5442-9C71-9E8C3D9E2F97}"/>
                </a:ext>
              </a:extLst>
            </p:cNvPr>
            <p:cNvSpPr/>
            <p:nvPr userDrawn="1"/>
          </p:nvSpPr>
          <p:spPr>
            <a:xfrm>
              <a:off x="7927038" y="474434"/>
              <a:ext cx="1599300" cy="2607900"/>
            </a:xfrm>
            <a:custGeom>
              <a:avLst/>
              <a:gdLst/>
              <a:ahLst/>
              <a:cxnLst/>
              <a:rect l="l" t="t" r="r" b="b"/>
              <a:pathLst>
                <a:path w="120000" h="120000" extrusionOk="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4" name="Google Shape;1731;p176">
              <a:extLst>
                <a:ext uri="{FF2B5EF4-FFF2-40B4-BE49-F238E27FC236}">
                  <a16:creationId xmlns:a16="http://schemas.microsoft.com/office/drawing/2014/main" id="{34BC8D66-69B9-EC47-BAF8-3CEFEB12A6A4}"/>
                </a:ext>
              </a:extLst>
            </p:cNvPr>
            <p:cNvSpPr/>
            <p:nvPr userDrawn="1"/>
          </p:nvSpPr>
          <p:spPr>
            <a:xfrm>
              <a:off x="6438424" y="3463773"/>
              <a:ext cx="206100" cy="179700"/>
            </a:xfrm>
            <a:custGeom>
              <a:avLst/>
              <a:gdLst/>
              <a:ahLst/>
              <a:cxnLst/>
              <a:rect l="l" t="t" r="r" b="b"/>
              <a:pathLst>
                <a:path w="120000" h="120000" extrusionOk="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5" name="Google Shape;1732;p176">
              <a:extLst>
                <a:ext uri="{FF2B5EF4-FFF2-40B4-BE49-F238E27FC236}">
                  <a16:creationId xmlns:a16="http://schemas.microsoft.com/office/drawing/2014/main" id="{EBF4E1C0-7B24-4943-90EC-3568C6AA0AE6}"/>
                </a:ext>
              </a:extLst>
            </p:cNvPr>
            <p:cNvSpPr/>
            <p:nvPr userDrawn="1"/>
          </p:nvSpPr>
          <p:spPr>
            <a:xfrm>
              <a:off x="6261976" y="1269"/>
              <a:ext cx="3264300" cy="3300300"/>
            </a:xfrm>
            <a:custGeom>
              <a:avLst/>
              <a:gdLst/>
              <a:ahLst/>
              <a:cxnLst/>
              <a:rect l="l" t="t" r="r" b="b"/>
              <a:pathLst>
                <a:path w="120000" h="120000" extrusionOk="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6" name="Google Shape;1733;p176">
              <a:extLst>
                <a:ext uri="{FF2B5EF4-FFF2-40B4-BE49-F238E27FC236}">
                  <a16:creationId xmlns:a16="http://schemas.microsoft.com/office/drawing/2014/main" id="{4FE02269-7417-504A-84E9-79C874E5420D}"/>
                </a:ext>
              </a:extLst>
            </p:cNvPr>
            <p:cNvSpPr/>
            <p:nvPr userDrawn="1"/>
          </p:nvSpPr>
          <p:spPr>
            <a:xfrm>
              <a:off x="6294678" y="3043315"/>
              <a:ext cx="331800" cy="462300"/>
            </a:xfrm>
            <a:custGeom>
              <a:avLst/>
              <a:gdLst/>
              <a:ahLst/>
              <a:cxnLst/>
              <a:rect l="l" t="t" r="r" b="b"/>
              <a:pathLst>
                <a:path w="120000" h="120000" extrusionOk="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7" name="Google Shape;1734;p176">
              <a:extLst>
                <a:ext uri="{FF2B5EF4-FFF2-40B4-BE49-F238E27FC236}">
                  <a16:creationId xmlns:a16="http://schemas.microsoft.com/office/drawing/2014/main" id="{5F1DA592-21B1-304D-BCBD-4C02C6BB0030}"/>
                </a:ext>
              </a:extLst>
            </p:cNvPr>
            <p:cNvSpPr/>
            <p:nvPr userDrawn="1"/>
          </p:nvSpPr>
          <p:spPr>
            <a:xfrm>
              <a:off x="4449933" y="1778347"/>
              <a:ext cx="179700" cy="152100"/>
            </a:xfrm>
            <a:custGeom>
              <a:avLst/>
              <a:gdLst/>
              <a:ahLst/>
              <a:cxnLst/>
              <a:rect l="l" t="t" r="r" b="b"/>
              <a:pathLst>
                <a:path w="120000" h="120000" extrusionOk="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8" name="Google Shape;1735;p176">
              <a:extLst>
                <a:ext uri="{FF2B5EF4-FFF2-40B4-BE49-F238E27FC236}">
                  <a16:creationId xmlns:a16="http://schemas.microsoft.com/office/drawing/2014/main" id="{60A6515F-1438-4845-9697-92786B7998ED}"/>
                </a:ext>
              </a:extLst>
            </p:cNvPr>
            <p:cNvSpPr/>
            <p:nvPr userDrawn="1"/>
          </p:nvSpPr>
          <p:spPr>
            <a:xfrm>
              <a:off x="7562041" y="4119017"/>
              <a:ext cx="150900" cy="87300"/>
            </a:xfrm>
            <a:custGeom>
              <a:avLst/>
              <a:gdLst/>
              <a:ahLst/>
              <a:cxnLst/>
              <a:rect l="l" t="t" r="r" b="b"/>
              <a:pathLst>
                <a:path w="120000" h="120000" extrusionOk="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9" name="Google Shape;1736;p176">
              <a:extLst>
                <a:ext uri="{FF2B5EF4-FFF2-40B4-BE49-F238E27FC236}">
                  <a16:creationId xmlns:a16="http://schemas.microsoft.com/office/drawing/2014/main" id="{6555F394-0685-E641-A3E6-034A7EE896CD}"/>
                </a:ext>
              </a:extLst>
            </p:cNvPr>
            <p:cNvSpPr/>
            <p:nvPr userDrawn="1"/>
          </p:nvSpPr>
          <p:spPr>
            <a:xfrm>
              <a:off x="4193585" y="1750796"/>
              <a:ext cx="366600" cy="391800"/>
            </a:xfrm>
            <a:custGeom>
              <a:avLst/>
              <a:gdLst/>
              <a:ahLst/>
              <a:cxnLst/>
              <a:rect l="l" t="t" r="r" b="b"/>
              <a:pathLst>
                <a:path w="120000" h="120000" extrusionOk="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0" name="Google Shape;1737;p176">
              <a:extLst>
                <a:ext uri="{FF2B5EF4-FFF2-40B4-BE49-F238E27FC236}">
                  <a16:creationId xmlns:a16="http://schemas.microsoft.com/office/drawing/2014/main" id="{798832FC-1BAC-BE47-9AEB-EED4C6A61CBC}"/>
                </a:ext>
              </a:extLst>
            </p:cNvPr>
            <p:cNvSpPr/>
            <p:nvPr userDrawn="1"/>
          </p:nvSpPr>
          <p:spPr>
            <a:xfrm>
              <a:off x="6342593" y="150420"/>
              <a:ext cx="609600" cy="1294800"/>
            </a:xfrm>
            <a:custGeom>
              <a:avLst/>
              <a:gdLst/>
              <a:ahLst/>
              <a:cxnLst/>
              <a:rect l="l" t="t" r="r" b="b"/>
              <a:pathLst>
                <a:path w="120000" h="120000" extrusionOk="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1" name="Google Shape;1738;p176">
              <a:extLst>
                <a:ext uri="{FF2B5EF4-FFF2-40B4-BE49-F238E27FC236}">
                  <a16:creationId xmlns:a16="http://schemas.microsoft.com/office/drawing/2014/main" id="{F16BC3E8-B285-D048-B379-DCB103C27C2C}"/>
                </a:ext>
              </a:extLst>
            </p:cNvPr>
            <p:cNvSpPr/>
            <p:nvPr userDrawn="1"/>
          </p:nvSpPr>
          <p:spPr>
            <a:xfrm>
              <a:off x="5439387" y="25840"/>
              <a:ext cx="1321200" cy="1630200"/>
            </a:xfrm>
            <a:custGeom>
              <a:avLst/>
              <a:gdLst/>
              <a:ahLst/>
              <a:cxnLst/>
              <a:rect l="l" t="t" r="r" b="b"/>
              <a:pathLst>
                <a:path w="120000" h="120000" extrusionOk="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2" name="Google Shape;1739;p176">
              <a:extLst>
                <a:ext uri="{FF2B5EF4-FFF2-40B4-BE49-F238E27FC236}">
                  <a16:creationId xmlns:a16="http://schemas.microsoft.com/office/drawing/2014/main" id="{6A40EE87-B91E-E748-97ED-0BE1B2DE1F53}"/>
                </a:ext>
              </a:extLst>
            </p:cNvPr>
            <p:cNvSpPr/>
            <p:nvPr userDrawn="1"/>
          </p:nvSpPr>
          <p:spPr>
            <a:xfrm>
              <a:off x="5792763" y="304948"/>
              <a:ext cx="723600" cy="1684200"/>
            </a:xfrm>
            <a:custGeom>
              <a:avLst/>
              <a:gdLst/>
              <a:ahLst/>
              <a:cxnLst/>
              <a:rect l="l" t="t" r="r" b="b"/>
              <a:pathLst>
                <a:path w="120000" h="120000" extrusionOk="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63" name="Google Shape;1740;p176">
              <a:extLst>
                <a:ext uri="{FF2B5EF4-FFF2-40B4-BE49-F238E27FC236}">
                  <a16:creationId xmlns:a16="http://schemas.microsoft.com/office/drawing/2014/main" id="{4497909E-73F6-2D4F-B661-55B469FF35E7}"/>
                </a:ext>
              </a:extLst>
            </p:cNvPr>
            <p:cNvSpPr/>
            <p:nvPr userDrawn="1"/>
          </p:nvSpPr>
          <p:spPr>
            <a:xfrm>
              <a:off x="7522511" y="4190890"/>
              <a:ext cx="162900" cy="61200"/>
            </a:xfrm>
            <a:custGeom>
              <a:avLst/>
              <a:gdLst/>
              <a:ahLst/>
              <a:cxnLst/>
              <a:rect l="l" t="t" r="r" b="b"/>
              <a:pathLst>
                <a:path w="120000" h="120000" extrusionOk="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4" name="Google Shape;1741;p176">
              <a:extLst>
                <a:ext uri="{FF2B5EF4-FFF2-40B4-BE49-F238E27FC236}">
                  <a16:creationId xmlns:a16="http://schemas.microsoft.com/office/drawing/2014/main" id="{36B34D45-CF4B-8D46-AC48-EF941F46096F}"/>
                </a:ext>
              </a:extLst>
            </p:cNvPr>
            <p:cNvSpPr/>
            <p:nvPr userDrawn="1"/>
          </p:nvSpPr>
          <p:spPr>
            <a:xfrm>
              <a:off x="8064795" y="3295456"/>
              <a:ext cx="1461300" cy="1518900"/>
            </a:xfrm>
            <a:custGeom>
              <a:avLst/>
              <a:gdLst/>
              <a:ahLst/>
              <a:cxnLst/>
              <a:rect l="l" t="t" r="r" b="b"/>
              <a:pathLst>
                <a:path w="120000" h="120000" extrusionOk="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5" name="Google Shape;1742;p176">
              <a:extLst>
                <a:ext uri="{FF2B5EF4-FFF2-40B4-BE49-F238E27FC236}">
                  <a16:creationId xmlns:a16="http://schemas.microsoft.com/office/drawing/2014/main" id="{EFE212FB-0C17-D748-8A13-823CF0B1FCFA}"/>
                </a:ext>
              </a:extLst>
            </p:cNvPr>
            <p:cNvSpPr/>
            <p:nvPr userDrawn="1"/>
          </p:nvSpPr>
          <p:spPr>
            <a:xfrm>
              <a:off x="7838753" y="4454425"/>
              <a:ext cx="1793100" cy="673200"/>
            </a:xfrm>
            <a:custGeom>
              <a:avLst/>
              <a:gdLst/>
              <a:ahLst/>
              <a:cxnLst/>
              <a:rect l="l" t="t" r="r" b="b"/>
              <a:pathLst>
                <a:path w="120000" h="120000" extrusionOk="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6" name="Google Shape;1743;p176">
              <a:extLst>
                <a:ext uri="{FF2B5EF4-FFF2-40B4-BE49-F238E27FC236}">
                  <a16:creationId xmlns:a16="http://schemas.microsoft.com/office/drawing/2014/main" id="{03186D14-3A8F-CE40-BC30-EB46634535D1}"/>
                </a:ext>
              </a:extLst>
            </p:cNvPr>
            <p:cNvSpPr/>
            <p:nvPr userDrawn="1"/>
          </p:nvSpPr>
          <p:spPr>
            <a:xfrm>
              <a:off x="9022264" y="4522705"/>
              <a:ext cx="196500" cy="166500"/>
            </a:xfrm>
            <a:custGeom>
              <a:avLst/>
              <a:gdLst/>
              <a:ahLst/>
              <a:cxnLst/>
              <a:rect l="l" t="t" r="r" b="b"/>
              <a:pathLst>
                <a:path w="120000" h="120000" extrusionOk="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7" name="Google Shape;1744;p176">
              <a:extLst>
                <a:ext uri="{FF2B5EF4-FFF2-40B4-BE49-F238E27FC236}">
                  <a16:creationId xmlns:a16="http://schemas.microsoft.com/office/drawing/2014/main" id="{5E2DA801-4857-D147-8074-12FFDD961146}"/>
                </a:ext>
              </a:extLst>
            </p:cNvPr>
            <p:cNvSpPr/>
            <p:nvPr userDrawn="1"/>
          </p:nvSpPr>
          <p:spPr>
            <a:xfrm>
              <a:off x="8820661" y="2301210"/>
              <a:ext cx="705600" cy="704400"/>
            </a:xfrm>
            <a:custGeom>
              <a:avLst/>
              <a:gdLst/>
              <a:ahLst/>
              <a:cxnLst/>
              <a:rect l="l" t="t" r="r" b="b"/>
              <a:pathLst>
                <a:path w="120000" h="120000" extrusionOk="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8" name="Google Shape;1745;p176">
              <a:extLst>
                <a:ext uri="{FF2B5EF4-FFF2-40B4-BE49-F238E27FC236}">
                  <a16:creationId xmlns:a16="http://schemas.microsoft.com/office/drawing/2014/main" id="{4E219621-3F48-864F-BEFC-743359A25E8C}"/>
                </a:ext>
              </a:extLst>
            </p:cNvPr>
            <p:cNvSpPr/>
            <p:nvPr userDrawn="1"/>
          </p:nvSpPr>
          <p:spPr>
            <a:xfrm>
              <a:off x="6866069" y="4616140"/>
              <a:ext cx="978600" cy="511500"/>
            </a:xfrm>
            <a:custGeom>
              <a:avLst/>
              <a:gdLst/>
              <a:ahLst/>
              <a:cxnLst/>
              <a:rect l="l" t="t" r="r" b="b"/>
              <a:pathLst>
                <a:path w="120000" h="120000" extrusionOk="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9" name="Google Shape;1746;p176">
              <a:extLst>
                <a:ext uri="{FF2B5EF4-FFF2-40B4-BE49-F238E27FC236}">
                  <a16:creationId xmlns:a16="http://schemas.microsoft.com/office/drawing/2014/main" id="{0934E25C-9307-0348-899F-B836483F057B}"/>
                </a:ext>
              </a:extLst>
            </p:cNvPr>
            <p:cNvSpPr/>
            <p:nvPr userDrawn="1"/>
          </p:nvSpPr>
          <p:spPr>
            <a:xfrm>
              <a:off x="7757297" y="4377760"/>
              <a:ext cx="120900" cy="449100"/>
            </a:xfrm>
            <a:custGeom>
              <a:avLst/>
              <a:gdLst/>
              <a:ahLst/>
              <a:cxnLst/>
              <a:rect l="l" t="t" r="r" b="b"/>
              <a:pathLst>
                <a:path w="120000" h="120000" extrusionOk="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0" name="Google Shape;1747;p176">
              <a:extLst>
                <a:ext uri="{FF2B5EF4-FFF2-40B4-BE49-F238E27FC236}">
                  <a16:creationId xmlns:a16="http://schemas.microsoft.com/office/drawing/2014/main" id="{6E9ADE88-E49F-1447-A367-1ED933175C53}"/>
                </a:ext>
              </a:extLst>
            </p:cNvPr>
            <p:cNvSpPr/>
            <p:nvPr userDrawn="1"/>
          </p:nvSpPr>
          <p:spPr>
            <a:xfrm>
              <a:off x="7849534" y="4315470"/>
              <a:ext cx="371400" cy="524700"/>
            </a:xfrm>
            <a:custGeom>
              <a:avLst/>
              <a:gdLst/>
              <a:ahLst/>
              <a:cxnLst/>
              <a:rect l="l" t="t" r="r" b="b"/>
              <a:pathLst>
                <a:path w="120000" h="120000" extrusionOk="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1" name="Google Shape;1748;p176">
              <a:extLst>
                <a:ext uri="{FF2B5EF4-FFF2-40B4-BE49-F238E27FC236}">
                  <a16:creationId xmlns:a16="http://schemas.microsoft.com/office/drawing/2014/main" id="{018AD0A4-B3D4-A34A-9843-7BDFB0B94A27}"/>
                </a:ext>
              </a:extLst>
            </p:cNvPr>
            <p:cNvSpPr/>
            <p:nvPr userDrawn="1"/>
          </p:nvSpPr>
          <p:spPr>
            <a:xfrm>
              <a:off x="8153797" y="3766838"/>
              <a:ext cx="1027800" cy="926100"/>
            </a:xfrm>
            <a:custGeom>
              <a:avLst/>
              <a:gdLst/>
              <a:ahLst/>
              <a:cxnLst/>
              <a:rect l="l" t="t" r="r" b="b"/>
              <a:pathLst>
                <a:path w="120000" h="120000" extrusionOk="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2" name="Google Shape;1749;p176">
              <a:extLst>
                <a:ext uri="{FF2B5EF4-FFF2-40B4-BE49-F238E27FC236}">
                  <a16:creationId xmlns:a16="http://schemas.microsoft.com/office/drawing/2014/main" id="{3864586F-E0A4-B341-822C-1F3AAF5DE5BE}"/>
                </a:ext>
              </a:extLst>
            </p:cNvPr>
            <p:cNvSpPr/>
            <p:nvPr userDrawn="1"/>
          </p:nvSpPr>
          <p:spPr>
            <a:xfrm>
              <a:off x="4761383" y="3728506"/>
              <a:ext cx="54000" cy="37200"/>
            </a:xfrm>
            <a:custGeom>
              <a:avLst/>
              <a:gdLst/>
              <a:ahLst/>
              <a:cxnLst/>
              <a:rect l="l" t="t" r="r" b="b"/>
              <a:pathLst>
                <a:path w="120000" h="120000" extrusionOk="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3" name="Google Shape;1750;p176">
              <a:extLst>
                <a:ext uri="{FF2B5EF4-FFF2-40B4-BE49-F238E27FC236}">
                  <a16:creationId xmlns:a16="http://schemas.microsoft.com/office/drawing/2014/main" id="{257DB466-CDB7-3141-976A-6531A300E1E6}"/>
                </a:ext>
              </a:extLst>
            </p:cNvPr>
            <p:cNvSpPr/>
            <p:nvPr userDrawn="1"/>
          </p:nvSpPr>
          <p:spPr>
            <a:xfrm>
              <a:off x="4865599" y="3661424"/>
              <a:ext cx="104100" cy="72000"/>
            </a:xfrm>
            <a:custGeom>
              <a:avLst/>
              <a:gdLst/>
              <a:ahLst/>
              <a:cxnLst/>
              <a:rect l="l" t="t" r="r" b="b"/>
              <a:pathLst>
                <a:path w="120000" h="120000" extrusionOk="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4" name="Google Shape;1751;p176">
              <a:extLst>
                <a:ext uri="{FF2B5EF4-FFF2-40B4-BE49-F238E27FC236}">
                  <a16:creationId xmlns:a16="http://schemas.microsoft.com/office/drawing/2014/main" id="{3D62A6BB-2492-5A49-961B-33ACC2EE0952}"/>
                </a:ext>
              </a:extLst>
            </p:cNvPr>
            <p:cNvSpPr/>
            <p:nvPr userDrawn="1"/>
          </p:nvSpPr>
          <p:spPr>
            <a:xfrm>
              <a:off x="5004554" y="3657831"/>
              <a:ext cx="54000" cy="31200"/>
            </a:xfrm>
            <a:custGeom>
              <a:avLst/>
              <a:gdLst/>
              <a:ahLst/>
              <a:cxnLst/>
              <a:rect l="l" t="t" r="r" b="b"/>
              <a:pathLst>
                <a:path w="120000" h="120000" extrusionOk="0">
                  <a:moveTo>
                    <a:pt x="120000" y="78461"/>
                  </a:moveTo>
                  <a:lnTo>
                    <a:pt x="82666" y="0"/>
                  </a:lnTo>
                  <a:lnTo>
                    <a:pt x="0" y="9230"/>
                  </a:lnTo>
                  <a:lnTo>
                    <a:pt x="8000" y="69230"/>
                  </a:lnTo>
                  <a:lnTo>
                    <a:pt x="64000" y="120000"/>
                  </a:lnTo>
                  <a:lnTo>
                    <a:pt x="120000" y="7846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5" name="Google Shape;1752;p176">
              <a:extLst>
                <a:ext uri="{FF2B5EF4-FFF2-40B4-BE49-F238E27FC236}">
                  <a16:creationId xmlns:a16="http://schemas.microsoft.com/office/drawing/2014/main" id="{28B6AF1B-4D6C-2542-A9D0-F95CE5E589C2}"/>
                </a:ext>
              </a:extLst>
            </p:cNvPr>
            <p:cNvSpPr/>
            <p:nvPr userDrawn="1"/>
          </p:nvSpPr>
          <p:spPr>
            <a:xfrm>
              <a:off x="5436991" y="3373932"/>
              <a:ext cx="89700" cy="179700"/>
            </a:xfrm>
            <a:custGeom>
              <a:avLst/>
              <a:gdLst/>
              <a:ahLst/>
              <a:cxnLst/>
              <a:rect l="l" t="t" r="r" b="b"/>
              <a:pathLst>
                <a:path w="120000" h="120000" extrusionOk="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6" name="Google Shape;1753;p176">
              <a:extLst>
                <a:ext uri="{FF2B5EF4-FFF2-40B4-BE49-F238E27FC236}">
                  <a16:creationId xmlns:a16="http://schemas.microsoft.com/office/drawing/2014/main" id="{6FAAEB4C-836B-4641-A73F-6C1E23BD9C27}"/>
                </a:ext>
              </a:extLst>
            </p:cNvPr>
            <p:cNvSpPr/>
            <p:nvPr userDrawn="1"/>
          </p:nvSpPr>
          <p:spPr>
            <a:xfrm>
              <a:off x="5380690" y="3569187"/>
              <a:ext cx="148500" cy="267000"/>
            </a:xfrm>
            <a:custGeom>
              <a:avLst/>
              <a:gdLst/>
              <a:ahLst/>
              <a:cxnLst/>
              <a:rect l="l" t="t" r="r" b="b"/>
              <a:pathLst>
                <a:path w="120000" h="120000" extrusionOk="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7" name="Google Shape;1754;p176">
              <a:extLst>
                <a:ext uri="{FF2B5EF4-FFF2-40B4-BE49-F238E27FC236}">
                  <a16:creationId xmlns:a16="http://schemas.microsoft.com/office/drawing/2014/main" id="{11F66DD9-E6FE-EB4A-B0B9-3FC4AF9906A3}"/>
                </a:ext>
              </a:extLst>
            </p:cNvPr>
            <p:cNvSpPr/>
            <p:nvPr userDrawn="1"/>
          </p:nvSpPr>
          <p:spPr>
            <a:xfrm>
              <a:off x="5743650" y="3924959"/>
              <a:ext cx="271800" cy="179700"/>
            </a:xfrm>
            <a:custGeom>
              <a:avLst/>
              <a:gdLst/>
              <a:ahLst/>
              <a:cxnLst/>
              <a:rect l="l" t="t" r="r" b="b"/>
              <a:pathLst>
                <a:path w="120000" h="120000" extrusionOk="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8" name="Google Shape;1755;p176">
              <a:extLst>
                <a:ext uri="{FF2B5EF4-FFF2-40B4-BE49-F238E27FC236}">
                  <a16:creationId xmlns:a16="http://schemas.microsoft.com/office/drawing/2014/main" id="{3A5F3A6A-A365-EB4D-8573-611CC3AD3FB3}"/>
                </a:ext>
              </a:extLst>
            </p:cNvPr>
            <p:cNvSpPr/>
            <p:nvPr userDrawn="1"/>
          </p:nvSpPr>
          <p:spPr>
            <a:xfrm>
              <a:off x="5881407" y="4170526"/>
              <a:ext cx="45600" cy="32400"/>
            </a:xfrm>
            <a:custGeom>
              <a:avLst/>
              <a:gdLst/>
              <a:ahLst/>
              <a:cxnLst/>
              <a:rect l="l" t="t" r="r" b="b"/>
              <a:pathLst>
                <a:path w="120000" h="120000" extrusionOk="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9" name="Google Shape;1756;p176">
              <a:extLst>
                <a:ext uri="{FF2B5EF4-FFF2-40B4-BE49-F238E27FC236}">
                  <a16:creationId xmlns:a16="http://schemas.microsoft.com/office/drawing/2014/main" id="{1468DD6F-3CF3-EC44-9FD2-6D003E6B7076}"/>
                </a:ext>
              </a:extLst>
            </p:cNvPr>
            <p:cNvSpPr/>
            <p:nvPr userDrawn="1"/>
          </p:nvSpPr>
          <p:spPr>
            <a:xfrm>
              <a:off x="5926927" y="3179874"/>
              <a:ext cx="37200" cy="66000"/>
            </a:xfrm>
            <a:custGeom>
              <a:avLst/>
              <a:gdLst/>
              <a:ahLst/>
              <a:cxnLst/>
              <a:rect l="l" t="t" r="r" b="b"/>
              <a:pathLst>
                <a:path w="120000" h="120000" extrusionOk="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0" name="Google Shape;1757;p176">
              <a:extLst>
                <a:ext uri="{FF2B5EF4-FFF2-40B4-BE49-F238E27FC236}">
                  <a16:creationId xmlns:a16="http://schemas.microsoft.com/office/drawing/2014/main" id="{181CC8B4-2FAF-C64D-AAEE-F62CBAF874C8}"/>
                </a:ext>
              </a:extLst>
            </p:cNvPr>
            <p:cNvSpPr/>
            <p:nvPr userDrawn="1"/>
          </p:nvSpPr>
          <p:spPr>
            <a:xfrm>
              <a:off x="5970050" y="3260133"/>
              <a:ext cx="44400" cy="54000"/>
            </a:xfrm>
            <a:custGeom>
              <a:avLst/>
              <a:gdLst/>
              <a:ahLst/>
              <a:cxnLst/>
              <a:rect l="l" t="t" r="r" b="b"/>
              <a:pathLst>
                <a:path w="120000" h="120000" extrusionOk="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1" name="Google Shape;1758;p176">
              <a:extLst>
                <a:ext uri="{FF2B5EF4-FFF2-40B4-BE49-F238E27FC236}">
                  <a16:creationId xmlns:a16="http://schemas.microsoft.com/office/drawing/2014/main" id="{8EF699DC-795F-8C42-9A58-4987CB1CBD76}"/>
                </a:ext>
              </a:extLst>
            </p:cNvPr>
            <p:cNvSpPr/>
            <p:nvPr userDrawn="1"/>
          </p:nvSpPr>
          <p:spPr>
            <a:xfrm>
              <a:off x="6360561" y="3762047"/>
              <a:ext cx="46800" cy="55200"/>
            </a:xfrm>
            <a:custGeom>
              <a:avLst/>
              <a:gdLst/>
              <a:ahLst/>
              <a:cxnLst/>
              <a:rect l="l" t="t" r="r" b="b"/>
              <a:pathLst>
                <a:path w="120000" h="120000" extrusionOk="0">
                  <a:moveTo>
                    <a:pt x="67692" y="28695"/>
                  </a:moveTo>
                  <a:lnTo>
                    <a:pt x="27692" y="0"/>
                  </a:lnTo>
                  <a:lnTo>
                    <a:pt x="0" y="23478"/>
                  </a:lnTo>
                  <a:lnTo>
                    <a:pt x="49230" y="86086"/>
                  </a:lnTo>
                  <a:lnTo>
                    <a:pt x="120000" y="120000"/>
                  </a:lnTo>
                  <a:lnTo>
                    <a:pt x="67692" y="2869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2" name="Google Shape;1759;p176">
              <a:extLst>
                <a:ext uri="{FF2B5EF4-FFF2-40B4-BE49-F238E27FC236}">
                  <a16:creationId xmlns:a16="http://schemas.microsoft.com/office/drawing/2014/main" id="{F532D57B-6FFB-724F-9F0D-D407279E278B}"/>
                </a:ext>
              </a:extLst>
            </p:cNvPr>
            <p:cNvSpPr/>
            <p:nvPr userDrawn="1"/>
          </p:nvSpPr>
          <p:spPr>
            <a:xfrm>
              <a:off x="6431237" y="3911783"/>
              <a:ext cx="42000" cy="42000"/>
            </a:xfrm>
            <a:custGeom>
              <a:avLst/>
              <a:gdLst/>
              <a:ahLst/>
              <a:cxnLst/>
              <a:rect l="l" t="t" r="r" b="b"/>
              <a:pathLst>
                <a:path w="120000" h="120000" extrusionOk="0">
                  <a:moveTo>
                    <a:pt x="20571" y="0"/>
                  </a:moveTo>
                  <a:lnTo>
                    <a:pt x="0" y="82285"/>
                  </a:lnTo>
                  <a:lnTo>
                    <a:pt x="72000" y="120000"/>
                  </a:lnTo>
                  <a:lnTo>
                    <a:pt x="120000" y="116571"/>
                  </a:lnTo>
                  <a:lnTo>
                    <a:pt x="72000" y="51428"/>
                  </a:lnTo>
                  <a:lnTo>
                    <a:pt x="20571"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3" name="Google Shape;1760;p176">
              <a:extLst>
                <a:ext uri="{FF2B5EF4-FFF2-40B4-BE49-F238E27FC236}">
                  <a16:creationId xmlns:a16="http://schemas.microsoft.com/office/drawing/2014/main" id="{BF755795-A9B6-2D46-B9BF-D68B80A0C3AE}"/>
                </a:ext>
              </a:extLst>
            </p:cNvPr>
            <p:cNvSpPr/>
            <p:nvPr userDrawn="1"/>
          </p:nvSpPr>
          <p:spPr>
            <a:xfrm>
              <a:off x="6456392" y="3970479"/>
              <a:ext cx="27600" cy="28800"/>
            </a:xfrm>
            <a:custGeom>
              <a:avLst/>
              <a:gdLst/>
              <a:ahLst/>
              <a:cxnLst/>
              <a:rect l="l" t="t" r="r" b="b"/>
              <a:pathLst>
                <a:path w="120000" h="120000" extrusionOk="0">
                  <a:moveTo>
                    <a:pt x="57391" y="115000"/>
                  </a:moveTo>
                  <a:lnTo>
                    <a:pt x="120000" y="120000"/>
                  </a:lnTo>
                  <a:lnTo>
                    <a:pt x="52173" y="0"/>
                  </a:lnTo>
                  <a:lnTo>
                    <a:pt x="0" y="20000"/>
                  </a:lnTo>
                  <a:lnTo>
                    <a:pt x="57391" y="115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4" name="Google Shape;1761;p176">
              <a:extLst>
                <a:ext uri="{FF2B5EF4-FFF2-40B4-BE49-F238E27FC236}">
                  <a16:creationId xmlns:a16="http://schemas.microsoft.com/office/drawing/2014/main" id="{0FD18023-A0AB-CE4B-A7D6-AEDD213F1DAC}"/>
                </a:ext>
              </a:extLst>
            </p:cNvPr>
            <p:cNvSpPr/>
            <p:nvPr userDrawn="1"/>
          </p:nvSpPr>
          <p:spPr>
            <a:xfrm>
              <a:off x="6667220" y="3836316"/>
              <a:ext cx="141300" cy="113700"/>
            </a:xfrm>
            <a:custGeom>
              <a:avLst/>
              <a:gdLst/>
              <a:ahLst/>
              <a:cxnLst/>
              <a:rect l="l" t="t" r="r" b="b"/>
              <a:pathLst>
                <a:path w="120000" h="120000" extrusionOk="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5" name="Google Shape;1762;p176">
              <a:extLst>
                <a:ext uri="{FF2B5EF4-FFF2-40B4-BE49-F238E27FC236}">
                  <a16:creationId xmlns:a16="http://schemas.microsoft.com/office/drawing/2014/main" id="{FE446A3F-C671-A046-8681-0F102FA1C05A}"/>
                </a:ext>
              </a:extLst>
            </p:cNvPr>
            <p:cNvSpPr/>
            <p:nvPr userDrawn="1"/>
          </p:nvSpPr>
          <p:spPr>
            <a:xfrm>
              <a:off x="6906797" y="3879440"/>
              <a:ext cx="32400" cy="46800"/>
            </a:xfrm>
            <a:custGeom>
              <a:avLst/>
              <a:gdLst/>
              <a:ahLst/>
              <a:cxnLst/>
              <a:rect l="l" t="t" r="r" b="b"/>
              <a:pathLst>
                <a:path w="120000" h="120000" extrusionOk="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6" name="Google Shape;1763;p176">
              <a:extLst>
                <a:ext uri="{FF2B5EF4-FFF2-40B4-BE49-F238E27FC236}">
                  <a16:creationId xmlns:a16="http://schemas.microsoft.com/office/drawing/2014/main" id="{668F25BD-9415-F842-BD2F-7575E08D2E90}"/>
                </a:ext>
              </a:extLst>
            </p:cNvPr>
            <p:cNvSpPr/>
            <p:nvPr userDrawn="1"/>
          </p:nvSpPr>
          <p:spPr>
            <a:xfrm>
              <a:off x="6713938" y="4201671"/>
              <a:ext cx="268200" cy="92100"/>
            </a:xfrm>
            <a:custGeom>
              <a:avLst/>
              <a:gdLst/>
              <a:ahLst/>
              <a:cxnLst/>
              <a:rect l="l" t="t" r="r" b="b"/>
              <a:pathLst>
                <a:path w="120000" h="120000" extrusionOk="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7" name="Google Shape;1764;p176">
              <a:extLst>
                <a:ext uri="{FF2B5EF4-FFF2-40B4-BE49-F238E27FC236}">
                  <a16:creationId xmlns:a16="http://schemas.microsoft.com/office/drawing/2014/main" id="{7EF09C05-F62E-CC46-B53B-CD80AB825760}"/>
                </a:ext>
              </a:extLst>
            </p:cNvPr>
            <p:cNvSpPr/>
            <p:nvPr userDrawn="1"/>
          </p:nvSpPr>
          <p:spPr>
            <a:xfrm>
              <a:off x="6662429" y="4142975"/>
              <a:ext cx="28800" cy="27600"/>
            </a:xfrm>
            <a:custGeom>
              <a:avLst/>
              <a:gdLst/>
              <a:ahLst/>
              <a:cxnLst/>
              <a:rect l="l" t="t" r="r" b="b"/>
              <a:pathLst>
                <a:path w="120000" h="120000" extrusionOk="0">
                  <a:moveTo>
                    <a:pt x="120000" y="120000"/>
                  </a:moveTo>
                  <a:lnTo>
                    <a:pt x="90000" y="15652"/>
                  </a:lnTo>
                  <a:lnTo>
                    <a:pt x="0" y="0"/>
                  </a:lnTo>
                  <a:lnTo>
                    <a:pt x="15000" y="83478"/>
                  </a:lnTo>
                  <a:lnTo>
                    <a:pt x="12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8" name="Google Shape;1765;p176">
              <a:extLst>
                <a:ext uri="{FF2B5EF4-FFF2-40B4-BE49-F238E27FC236}">
                  <a16:creationId xmlns:a16="http://schemas.microsoft.com/office/drawing/2014/main" id="{DB0095CE-D721-2A41-80FF-95A129A07587}"/>
                </a:ext>
              </a:extLst>
            </p:cNvPr>
            <p:cNvSpPr/>
            <p:nvPr userDrawn="1"/>
          </p:nvSpPr>
          <p:spPr>
            <a:xfrm>
              <a:off x="7094866" y="4103444"/>
              <a:ext cx="46800" cy="64800"/>
            </a:xfrm>
            <a:custGeom>
              <a:avLst/>
              <a:gdLst/>
              <a:ahLst/>
              <a:cxnLst/>
              <a:rect l="l" t="t" r="r" b="b"/>
              <a:pathLst>
                <a:path w="120000" h="120000" extrusionOk="0">
                  <a:moveTo>
                    <a:pt x="83076" y="75555"/>
                  </a:moveTo>
                  <a:lnTo>
                    <a:pt x="120000" y="0"/>
                  </a:lnTo>
                  <a:lnTo>
                    <a:pt x="46153" y="31111"/>
                  </a:lnTo>
                  <a:lnTo>
                    <a:pt x="0" y="73333"/>
                  </a:lnTo>
                  <a:lnTo>
                    <a:pt x="24615" y="120000"/>
                  </a:lnTo>
                  <a:lnTo>
                    <a:pt x="83076" y="7555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9" name="Google Shape;1766;p176">
              <a:extLst>
                <a:ext uri="{FF2B5EF4-FFF2-40B4-BE49-F238E27FC236}">
                  <a16:creationId xmlns:a16="http://schemas.microsoft.com/office/drawing/2014/main" id="{4B106427-CF47-9C4E-9501-317446E69E3F}"/>
                </a:ext>
              </a:extLst>
            </p:cNvPr>
            <p:cNvSpPr/>
            <p:nvPr userDrawn="1"/>
          </p:nvSpPr>
          <p:spPr>
            <a:xfrm>
              <a:off x="7042159" y="4178911"/>
              <a:ext cx="20400" cy="48000"/>
            </a:xfrm>
            <a:custGeom>
              <a:avLst/>
              <a:gdLst/>
              <a:ahLst/>
              <a:cxnLst/>
              <a:rect l="l" t="t" r="r" b="b"/>
              <a:pathLst>
                <a:path w="120000" h="120000" extrusionOk="0">
                  <a:moveTo>
                    <a:pt x="21176" y="120000"/>
                  </a:moveTo>
                  <a:lnTo>
                    <a:pt x="120000" y="84000"/>
                  </a:lnTo>
                  <a:lnTo>
                    <a:pt x="77647" y="0"/>
                  </a:lnTo>
                  <a:lnTo>
                    <a:pt x="0" y="63000"/>
                  </a:lnTo>
                  <a:lnTo>
                    <a:pt x="21176"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0" name="Google Shape;1767;p176">
              <a:extLst>
                <a:ext uri="{FF2B5EF4-FFF2-40B4-BE49-F238E27FC236}">
                  <a16:creationId xmlns:a16="http://schemas.microsoft.com/office/drawing/2014/main" id="{3D3437F9-E510-554F-A970-A898E958814E}"/>
                </a:ext>
              </a:extLst>
            </p:cNvPr>
            <p:cNvSpPr/>
            <p:nvPr userDrawn="1"/>
          </p:nvSpPr>
          <p:spPr>
            <a:xfrm>
              <a:off x="6878048" y="4035165"/>
              <a:ext cx="22800" cy="38400"/>
            </a:xfrm>
            <a:custGeom>
              <a:avLst/>
              <a:gdLst/>
              <a:ahLst/>
              <a:cxnLst/>
              <a:rect l="l" t="t" r="r" b="b"/>
              <a:pathLst>
                <a:path w="120000" h="120000" extrusionOk="0">
                  <a:moveTo>
                    <a:pt x="94736" y="0"/>
                  </a:moveTo>
                  <a:lnTo>
                    <a:pt x="0" y="63750"/>
                  </a:lnTo>
                  <a:lnTo>
                    <a:pt x="44210" y="120000"/>
                  </a:lnTo>
                  <a:lnTo>
                    <a:pt x="120000" y="63750"/>
                  </a:lnTo>
                  <a:lnTo>
                    <a:pt x="94736"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1" name="Google Shape;1768;p176">
              <a:extLst>
                <a:ext uri="{FF2B5EF4-FFF2-40B4-BE49-F238E27FC236}">
                  <a16:creationId xmlns:a16="http://schemas.microsoft.com/office/drawing/2014/main" id="{1614E6C7-ECD7-0E41-B388-259E81F03A34}"/>
                </a:ext>
              </a:extLst>
            </p:cNvPr>
            <p:cNvSpPr/>
            <p:nvPr userDrawn="1"/>
          </p:nvSpPr>
          <p:spPr>
            <a:xfrm>
              <a:off x="6907995" y="3795588"/>
              <a:ext cx="58800" cy="39600"/>
            </a:xfrm>
            <a:custGeom>
              <a:avLst/>
              <a:gdLst/>
              <a:ahLst/>
              <a:cxnLst/>
              <a:rect l="l" t="t" r="r" b="b"/>
              <a:pathLst>
                <a:path w="120000" h="120000" extrusionOk="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2" name="Google Shape;1769;p176">
              <a:extLst>
                <a:ext uri="{FF2B5EF4-FFF2-40B4-BE49-F238E27FC236}">
                  <a16:creationId xmlns:a16="http://schemas.microsoft.com/office/drawing/2014/main" id="{77BF27A5-53C0-B144-9EF3-9E0DCBA184B6}"/>
                </a:ext>
              </a:extLst>
            </p:cNvPr>
            <p:cNvSpPr/>
            <p:nvPr userDrawn="1"/>
          </p:nvSpPr>
          <p:spPr>
            <a:xfrm>
              <a:off x="6831331" y="3726110"/>
              <a:ext cx="33600" cy="27600"/>
            </a:xfrm>
            <a:custGeom>
              <a:avLst/>
              <a:gdLst/>
              <a:ahLst/>
              <a:cxnLst/>
              <a:rect l="l" t="t" r="r" b="b"/>
              <a:pathLst>
                <a:path w="120000" h="120000" extrusionOk="0">
                  <a:moveTo>
                    <a:pt x="12857" y="0"/>
                  </a:moveTo>
                  <a:lnTo>
                    <a:pt x="0" y="83478"/>
                  </a:lnTo>
                  <a:lnTo>
                    <a:pt x="59999" y="120000"/>
                  </a:lnTo>
                  <a:lnTo>
                    <a:pt x="119999" y="36521"/>
                  </a:lnTo>
                  <a:lnTo>
                    <a:pt x="12857"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3" name="Google Shape;1770;p176">
              <a:extLst>
                <a:ext uri="{FF2B5EF4-FFF2-40B4-BE49-F238E27FC236}">
                  <a16:creationId xmlns:a16="http://schemas.microsoft.com/office/drawing/2014/main" id="{7FEEEF55-6A1A-FA44-B29F-665A85188283}"/>
                </a:ext>
              </a:extLst>
            </p:cNvPr>
            <p:cNvSpPr/>
            <p:nvPr userDrawn="1"/>
          </p:nvSpPr>
          <p:spPr>
            <a:xfrm>
              <a:off x="6816956" y="3952511"/>
              <a:ext cx="27600" cy="37200"/>
            </a:xfrm>
            <a:custGeom>
              <a:avLst/>
              <a:gdLst/>
              <a:ahLst/>
              <a:cxnLst/>
              <a:rect l="l" t="t" r="r" b="b"/>
              <a:pathLst>
                <a:path w="120000" h="120000" extrusionOk="0">
                  <a:moveTo>
                    <a:pt x="0" y="23225"/>
                  </a:moveTo>
                  <a:lnTo>
                    <a:pt x="31304" y="61935"/>
                  </a:lnTo>
                  <a:lnTo>
                    <a:pt x="78260" y="120000"/>
                  </a:lnTo>
                  <a:lnTo>
                    <a:pt x="120000" y="58064"/>
                  </a:lnTo>
                  <a:lnTo>
                    <a:pt x="46956" y="0"/>
                  </a:lnTo>
                  <a:lnTo>
                    <a:pt x="0" y="2322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4" name="Google Shape;1771;p176">
              <a:extLst>
                <a:ext uri="{FF2B5EF4-FFF2-40B4-BE49-F238E27FC236}">
                  <a16:creationId xmlns:a16="http://schemas.microsoft.com/office/drawing/2014/main" id="{9C186CEB-7954-9342-97A8-188473146E75}"/>
                </a:ext>
              </a:extLst>
            </p:cNvPr>
            <p:cNvSpPr/>
            <p:nvPr userDrawn="1"/>
          </p:nvSpPr>
          <p:spPr>
            <a:xfrm>
              <a:off x="6789405" y="4083080"/>
              <a:ext cx="22800" cy="25200"/>
            </a:xfrm>
            <a:custGeom>
              <a:avLst/>
              <a:gdLst/>
              <a:ahLst/>
              <a:cxnLst/>
              <a:rect l="l" t="t" r="r" b="b"/>
              <a:pathLst>
                <a:path w="120000" h="120000" extrusionOk="0">
                  <a:moveTo>
                    <a:pt x="0" y="120000"/>
                  </a:moveTo>
                  <a:lnTo>
                    <a:pt x="120000" y="80000"/>
                  </a:lnTo>
                  <a:lnTo>
                    <a:pt x="75789" y="0"/>
                  </a:lnTo>
                  <a:lnTo>
                    <a:pt x="6315" y="34285"/>
                  </a:lnTo>
                  <a:lnTo>
                    <a:pt x="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5" name="Google Shape;1772;p176">
              <a:extLst>
                <a:ext uri="{FF2B5EF4-FFF2-40B4-BE49-F238E27FC236}">
                  <a16:creationId xmlns:a16="http://schemas.microsoft.com/office/drawing/2014/main" id="{E31B1233-531E-2248-AB58-511610F608BF}"/>
                </a:ext>
              </a:extLst>
            </p:cNvPr>
            <p:cNvSpPr/>
            <p:nvPr userDrawn="1"/>
          </p:nvSpPr>
          <p:spPr>
            <a:xfrm>
              <a:off x="6785811" y="3844701"/>
              <a:ext cx="20400" cy="30000"/>
            </a:xfrm>
            <a:custGeom>
              <a:avLst/>
              <a:gdLst/>
              <a:ahLst/>
              <a:cxnLst/>
              <a:rect l="l" t="t" r="r" b="b"/>
              <a:pathLst>
                <a:path w="120000" h="120000" extrusionOk="0">
                  <a:moveTo>
                    <a:pt x="112941" y="24000"/>
                  </a:moveTo>
                  <a:lnTo>
                    <a:pt x="42352" y="0"/>
                  </a:lnTo>
                  <a:lnTo>
                    <a:pt x="0" y="67200"/>
                  </a:lnTo>
                  <a:lnTo>
                    <a:pt x="120000" y="120000"/>
                  </a:lnTo>
                  <a:lnTo>
                    <a:pt x="112941" y="24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6" name="Google Shape;1773;p176">
              <a:extLst>
                <a:ext uri="{FF2B5EF4-FFF2-40B4-BE49-F238E27FC236}">
                  <a16:creationId xmlns:a16="http://schemas.microsoft.com/office/drawing/2014/main" id="{E2E9CD99-44EE-D748-A431-73447EE52170}"/>
                </a:ext>
              </a:extLst>
            </p:cNvPr>
            <p:cNvSpPr/>
            <p:nvPr userDrawn="1"/>
          </p:nvSpPr>
          <p:spPr>
            <a:xfrm>
              <a:off x="6925964" y="3984854"/>
              <a:ext cx="34800" cy="18000"/>
            </a:xfrm>
            <a:custGeom>
              <a:avLst/>
              <a:gdLst/>
              <a:ahLst/>
              <a:cxnLst/>
              <a:rect l="l" t="t" r="r" b="b"/>
              <a:pathLst>
                <a:path w="120000" h="120000" extrusionOk="0">
                  <a:moveTo>
                    <a:pt x="120000" y="0"/>
                  </a:moveTo>
                  <a:lnTo>
                    <a:pt x="45517" y="8000"/>
                  </a:lnTo>
                  <a:lnTo>
                    <a:pt x="0" y="104000"/>
                  </a:lnTo>
                  <a:lnTo>
                    <a:pt x="70344" y="12000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7" name="Google Shape;1774;p176">
              <a:extLst>
                <a:ext uri="{FF2B5EF4-FFF2-40B4-BE49-F238E27FC236}">
                  <a16:creationId xmlns:a16="http://schemas.microsoft.com/office/drawing/2014/main" id="{D25A32D9-9121-4F42-9911-FAB7496B2B42}"/>
                </a:ext>
              </a:extLst>
            </p:cNvPr>
            <p:cNvSpPr/>
            <p:nvPr userDrawn="1"/>
          </p:nvSpPr>
          <p:spPr>
            <a:xfrm>
              <a:off x="7022992" y="4055529"/>
              <a:ext cx="33600" cy="25200"/>
            </a:xfrm>
            <a:custGeom>
              <a:avLst/>
              <a:gdLst/>
              <a:ahLst/>
              <a:cxnLst/>
              <a:rect l="l" t="t" r="r" b="b"/>
              <a:pathLst>
                <a:path w="120000" h="120000" extrusionOk="0">
                  <a:moveTo>
                    <a:pt x="21428" y="51428"/>
                  </a:moveTo>
                  <a:lnTo>
                    <a:pt x="0" y="120000"/>
                  </a:lnTo>
                  <a:lnTo>
                    <a:pt x="51428" y="97142"/>
                  </a:lnTo>
                  <a:lnTo>
                    <a:pt x="119999" y="34285"/>
                  </a:lnTo>
                  <a:lnTo>
                    <a:pt x="94285" y="0"/>
                  </a:lnTo>
                  <a:lnTo>
                    <a:pt x="21428" y="5142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8" name="Google Shape;1775;p176">
              <a:extLst>
                <a:ext uri="{FF2B5EF4-FFF2-40B4-BE49-F238E27FC236}">
                  <a16:creationId xmlns:a16="http://schemas.microsoft.com/office/drawing/2014/main" id="{84B2A4A6-E80A-654D-A18A-555E3A02D640}"/>
                </a:ext>
              </a:extLst>
            </p:cNvPr>
            <p:cNvSpPr/>
            <p:nvPr userDrawn="1"/>
          </p:nvSpPr>
          <p:spPr>
            <a:xfrm>
              <a:off x="6791800" y="4013603"/>
              <a:ext cx="15600" cy="26400"/>
            </a:xfrm>
            <a:custGeom>
              <a:avLst/>
              <a:gdLst/>
              <a:ahLst/>
              <a:cxnLst/>
              <a:rect l="l" t="t" r="r" b="b"/>
              <a:pathLst>
                <a:path w="120000" h="120000" extrusionOk="0">
                  <a:moveTo>
                    <a:pt x="101538" y="5454"/>
                  </a:moveTo>
                  <a:lnTo>
                    <a:pt x="36923" y="0"/>
                  </a:lnTo>
                  <a:lnTo>
                    <a:pt x="0" y="54545"/>
                  </a:lnTo>
                  <a:lnTo>
                    <a:pt x="36923" y="120000"/>
                  </a:lnTo>
                  <a:lnTo>
                    <a:pt x="120000" y="76363"/>
                  </a:lnTo>
                  <a:lnTo>
                    <a:pt x="101538" y="545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9" name="Google Shape;1776;p176">
              <a:extLst>
                <a:ext uri="{FF2B5EF4-FFF2-40B4-BE49-F238E27FC236}">
                  <a16:creationId xmlns:a16="http://schemas.microsoft.com/office/drawing/2014/main" id="{C8F8ACA0-8092-5D4D-A08B-4215185F0EE1}"/>
                </a:ext>
              </a:extLst>
            </p:cNvPr>
            <p:cNvSpPr/>
            <p:nvPr userDrawn="1"/>
          </p:nvSpPr>
          <p:spPr>
            <a:xfrm>
              <a:off x="6825341" y="4047144"/>
              <a:ext cx="16800" cy="24000"/>
            </a:xfrm>
            <a:custGeom>
              <a:avLst/>
              <a:gdLst/>
              <a:ahLst/>
              <a:cxnLst/>
              <a:rect l="l" t="t" r="r" b="b"/>
              <a:pathLst>
                <a:path w="120000" h="120000" extrusionOk="0">
                  <a:moveTo>
                    <a:pt x="0" y="72000"/>
                  </a:moveTo>
                  <a:lnTo>
                    <a:pt x="68571" y="120000"/>
                  </a:lnTo>
                  <a:lnTo>
                    <a:pt x="119999" y="54000"/>
                  </a:lnTo>
                  <a:lnTo>
                    <a:pt x="42857" y="0"/>
                  </a:lnTo>
                  <a:lnTo>
                    <a:pt x="0" y="72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0" name="Google Shape;1777;p176">
              <a:extLst>
                <a:ext uri="{FF2B5EF4-FFF2-40B4-BE49-F238E27FC236}">
                  <a16:creationId xmlns:a16="http://schemas.microsoft.com/office/drawing/2014/main" id="{7D0520F6-2361-9F40-8AF9-25BCC122CCAB}"/>
                </a:ext>
              </a:extLst>
            </p:cNvPr>
            <p:cNvSpPr/>
            <p:nvPr userDrawn="1"/>
          </p:nvSpPr>
          <p:spPr>
            <a:xfrm>
              <a:off x="6843309" y="3993239"/>
              <a:ext cx="16800" cy="32400"/>
            </a:xfrm>
            <a:custGeom>
              <a:avLst/>
              <a:gdLst/>
              <a:ahLst/>
              <a:cxnLst/>
              <a:rect l="l" t="t" r="r" b="b"/>
              <a:pathLst>
                <a:path w="120000" h="120000" extrusionOk="0">
                  <a:moveTo>
                    <a:pt x="119999" y="0"/>
                  </a:moveTo>
                  <a:lnTo>
                    <a:pt x="0" y="57777"/>
                  </a:lnTo>
                  <a:lnTo>
                    <a:pt x="34285" y="120000"/>
                  </a:lnTo>
                  <a:lnTo>
                    <a:pt x="102857" y="84444"/>
                  </a:lnTo>
                  <a:lnTo>
                    <a:pt x="119999"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1" name="Google Shape;1778;p176">
              <a:extLst>
                <a:ext uri="{FF2B5EF4-FFF2-40B4-BE49-F238E27FC236}">
                  <a16:creationId xmlns:a16="http://schemas.microsoft.com/office/drawing/2014/main" id="{62A2DC8A-1EBF-4846-9EDF-89D9FACD7D96}"/>
                </a:ext>
              </a:extLst>
            </p:cNvPr>
            <p:cNvSpPr/>
            <p:nvPr userDrawn="1"/>
          </p:nvSpPr>
          <p:spPr>
            <a:xfrm>
              <a:off x="6916381" y="4110632"/>
              <a:ext cx="24000" cy="24000"/>
            </a:xfrm>
            <a:custGeom>
              <a:avLst/>
              <a:gdLst/>
              <a:ahLst/>
              <a:cxnLst/>
              <a:rect l="l" t="t" r="r" b="b"/>
              <a:pathLst>
                <a:path w="120000" h="120000" extrusionOk="0">
                  <a:moveTo>
                    <a:pt x="30000" y="120000"/>
                  </a:moveTo>
                  <a:lnTo>
                    <a:pt x="120000" y="48000"/>
                  </a:lnTo>
                  <a:lnTo>
                    <a:pt x="48000" y="0"/>
                  </a:lnTo>
                  <a:lnTo>
                    <a:pt x="0" y="60000"/>
                  </a:lnTo>
                  <a:lnTo>
                    <a:pt x="3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2" name="Google Shape;1779;p176">
              <a:extLst>
                <a:ext uri="{FF2B5EF4-FFF2-40B4-BE49-F238E27FC236}">
                  <a16:creationId xmlns:a16="http://schemas.microsoft.com/office/drawing/2014/main" id="{EC6A37B7-3C25-1347-A337-36610F64A70F}"/>
                </a:ext>
              </a:extLst>
            </p:cNvPr>
            <p:cNvSpPr/>
            <p:nvPr userDrawn="1"/>
          </p:nvSpPr>
          <p:spPr>
            <a:xfrm>
              <a:off x="6918776" y="4057925"/>
              <a:ext cx="25200" cy="31200"/>
            </a:xfrm>
            <a:custGeom>
              <a:avLst/>
              <a:gdLst/>
              <a:ahLst/>
              <a:cxnLst/>
              <a:rect l="l" t="t" r="r" b="b"/>
              <a:pathLst>
                <a:path w="120000" h="120000" extrusionOk="0">
                  <a:moveTo>
                    <a:pt x="120000" y="0"/>
                  </a:moveTo>
                  <a:lnTo>
                    <a:pt x="0" y="55384"/>
                  </a:lnTo>
                  <a:lnTo>
                    <a:pt x="17142" y="120000"/>
                  </a:lnTo>
                  <a:lnTo>
                    <a:pt x="120000" y="46153"/>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3" name="Google Shape;1780;p176">
              <a:extLst>
                <a:ext uri="{FF2B5EF4-FFF2-40B4-BE49-F238E27FC236}">
                  <a16:creationId xmlns:a16="http://schemas.microsoft.com/office/drawing/2014/main" id="{46434A7A-1BAA-CF4E-89BF-9C126B349659}"/>
                </a:ext>
              </a:extLst>
            </p:cNvPr>
            <p:cNvSpPr/>
            <p:nvPr userDrawn="1"/>
          </p:nvSpPr>
          <p:spPr>
            <a:xfrm>
              <a:off x="6842112" y="4086674"/>
              <a:ext cx="21600" cy="21600"/>
            </a:xfrm>
            <a:custGeom>
              <a:avLst/>
              <a:gdLst/>
              <a:ahLst/>
              <a:cxnLst/>
              <a:rect l="l" t="t" r="r" b="b"/>
              <a:pathLst>
                <a:path w="120000" h="120000" extrusionOk="0">
                  <a:moveTo>
                    <a:pt x="120000" y="66666"/>
                  </a:moveTo>
                  <a:lnTo>
                    <a:pt x="46666" y="0"/>
                  </a:lnTo>
                  <a:lnTo>
                    <a:pt x="0" y="86666"/>
                  </a:lnTo>
                  <a:lnTo>
                    <a:pt x="73333" y="120000"/>
                  </a:lnTo>
                  <a:lnTo>
                    <a:pt x="120000" y="66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4" name="Google Shape;1781;p176">
              <a:extLst>
                <a:ext uri="{FF2B5EF4-FFF2-40B4-BE49-F238E27FC236}">
                  <a16:creationId xmlns:a16="http://schemas.microsoft.com/office/drawing/2014/main" id="{C499B9E0-E760-344F-8BAF-3FE6A07A9EEB}"/>
                </a:ext>
              </a:extLst>
            </p:cNvPr>
            <p:cNvSpPr/>
            <p:nvPr userDrawn="1"/>
          </p:nvSpPr>
          <p:spPr>
            <a:xfrm>
              <a:off x="6317437" y="1398618"/>
              <a:ext cx="49200" cy="56400"/>
            </a:xfrm>
            <a:custGeom>
              <a:avLst/>
              <a:gdLst/>
              <a:ahLst/>
              <a:cxnLst/>
              <a:rect l="l" t="t" r="r" b="b"/>
              <a:pathLst>
                <a:path w="120000" h="120000" extrusionOk="0">
                  <a:moveTo>
                    <a:pt x="120000" y="53617"/>
                  </a:moveTo>
                  <a:lnTo>
                    <a:pt x="58536" y="0"/>
                  </a:lnTo>
                  <a:lnTo>
                    <a:pt x="0" y="53617"/>
                  </a:lnTo>
                  <a:lnTo>
                    <a:pt x="17560" y="120000"/>
                  </a:lnTo>
                  <a:lnTo>
                    <a:pt x="76097" y="109787"/>
                  </a:lnTo>
                  <a:lnTo>
                    <a:pt x="120000" y="5361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5" name="Google Shape;1782;p176">
              <a:extLst>
                <a:ext uri="{FF2B5EF4-FFF2-40B4-BE49-F238E27FC236}">
                  <a16:creationId xmlns:a16="http://schemas.microsoft.com/office/drawing/2014/main" id="{9456D36F-52C6-694F-A3DB-43EB28064AFA}"/>
                </a:ext>
              </a:extLst>
            </p:cNvPr>
            <p:cNvSpPr/>
            <p:nvPr userDrawn="1"/>
          </p:nvSpPr>
          <p:spPr>
            <a:xfrm>
              <a:off x="6235981" y="1702881"/>
              <a:ext cx="54000" cy="118500"/>
            </a:xfrm>
            <a:custGeom>
              <a:avLst/>
              <a:gdLst/>
              <a:ahLst/>
              <a:cxnLst/>
              <a:rect l="l" t="t" r="r" b="b"/>
              <a:pathLst>
                <a:path w="120000" h="120000" extrusionOk="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6" name="Google Shape;1783;p176">
              <a:extLst>
                <a:ext uri="{FF2B5EF4-FFF2-40B4-BE49-F238E27FC236}">
                  <a16:creationId xmlns:a16="http://schemas.microsoft.com/office/drawing/2014/main" id="{CF9DD1A9-51BB-4F48-9AB9-F633A5C4ED93}"/>
                </a:ext>
              </a:extLst>
            </p:cNvPr>
            <p:cNvSpPr/>
            <p:nvPr userDrawn="1"/>
          </p:nvSpPr>
          <p:spPr>
            <a:xfrm>
              <a:off x="6494725" y="1536374"/>
              <a:ext cx="37200" cy="56400"/>
            </a:xfrm>
            <a:custGeom>
              <a:avLst/>
              <a:gdLst/>
              <a:ahLst/>
              <a:cxnLst/>
              <a:rect l="l" t="t" r="r" b="b"/>
              <a:pathLst>
                <a:path w="120000" h="120000" extrusionOk="0">
                  <a:moveTo>
                    <a:pt x="120000" y="74042"/>
                  </a:moveTo>
                  <a:lnTo>
                    <a:pt x="89032" y="0"/>
                  </a:lnTo>
                  <a:lnTo>
                    <a:pt x="0" y="43404"/>
                  </a:lnTo>
                  <a:lnTo>
                    <a:pt x="50322" y="120000"/>
                  </a:lnTo>
                  <a:lnTo>
                    <a:pt x="120000" y="7404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7" name="Google Shape;1784;p176">
              <a:extLst>
                <a:ext uri="{FF2B5EF4-FFF2-40B4-BE49-F238E27FC236}">
                  <a16:creationId xmlns:a16="http://schemas.microsoft.com/office/drawing/2014/main" id="{E8C34267-28A4-1447-B3BC-B1EBB52D709D}"/>
                </a:ext>
              </a:extLst>
            </p:cNvPr>
            <p:cNvSpPr/>
            <p:nvPr userDrawn="1"/>
          </p:nvSpPr>
          <p:spPr>
            <a:xfrm>
              <a:off x="6482746" y="1599862"/>
              <a:ext cx="63600" cy="78000"/>
            </a:xfrm>
            <a:custGeom>
              <a:avLst/>
              <a:gdLst/>
              <a:ahLst/>
              <a:cxnLst/>
              <a:rect l="l" t="t" r="r" b="b"/>
              <a:pathLst>
                <a:path w="120000" h="120000" extrusionOk="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8" name="Google Shape;1785;p176">
              <a:extLst>
                <a:ext uri="{FF2B5EF4-FFF2-40B4-BE49-F238E27FC236}">
                  <a16:creationId xmlns:a16="http://schemas.microsoft.com/office/drawing/2014/main" id="{A3B8B196-82ED-E54E-A0BC-EDE0FB6113CA}"/>
                </a:ext>
              </a:extLst>
            </p:cNvPr>
            <p:cNvSpPr/>
            <p:nvPr userDrawn="1"/>
          </p:nvSpPr>
          <p:spPr>
            <a:xfrm>
              <a:off x="6004789" y="1996363"/>
              <a:ext cx="31200" cy="38400"/>
            </a:xfrm>
            <a:custGeom>
              <a:avLst/>
              <a:gdLst/>
              <a:ahLst/>
              <a:cxnLst/>
              <a:rect l="l" t="t" r="r" b="b"/>
              <a:pathLst>
                <a:path w="120000" h="120000" extrusionOk="0">
                  <a:moveTo>
                    <a:pt x="120000" y="52500"/>
                  </a:moveTo>
                  <a:lnTo>
                    <a:pt x="0" y="0"/>
                  </a:lnTo>
                  <a:lnTo>
                    <a:pt x="9230" y="105000"/>
                  </a:lnTo>
                  <a:lnTo>
                    <a:pt x="92307" y="120000"/>
                  </a:lnTo>
                  <a:lnTo>
                    <a:pt x="120000" y="525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9" name="Google Shape;1786;p176">
              <a:extLst>
                <a:ext uri="{FF2B5EF4-FFF2-40B4-BE49-F238E27FC236}">
                  <a16:creationId xmlns:a16="http://schemas.microsoft.com/office/drawing/2014/main" id="{57C94284-16B1-8E44-A106-B8EB95F27C32}"/>
                </a:ext>
              </a:extLst>
            </p:cNvPr>
            <p:cNvSpPr/>
            <p:nvPr userDrawn="1"/>
          </p:nvSpPr>
          <p:spPr>
            <a:xfrm>
              <a:off x="6120984" y="1771160"/>
              <a:ext cx="46800" cy="120900"/>
            </a:xfrm>
            <a:custGeom>
              <a:avLst/>
              <a:gdLst/>
              <a:ahLst/>
              <a:cxnLst/>
              <a:rect l="l" t="t" r="r" b="b"/>
              <a:pathLst>
                <a:path w="120000" h="120000" extrusionOk="0">
                  <a:moveTo>
                    <a:pt x="120000" y="0"/>
                  </a:moveTo>
                  <a:lnTo>
                    <a:pt x="58461" y="33267"/>
                  </a:lnTo>
                  <a:lnTo>
                    <a:pt x="0" y="93861"/>
                  </a:lnTo>
                  <a:lnTo>
                    <a:pt x="12307" y="120000"/>
                  </a:lnTo>
                  <a:lnTo>
                    <a:pt x="89230" y="47524"/>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0" name="Google Shape;1787;p176">
              <a:extLst>
                <a:ext uri="{FF2B5EF4-FFF2-40B4-BE49-F238E27FC236}">
                  <a16:creationId xmlns:a16="http://schemas.microsoft.com/office/drawing/2014/main" id="{0DA3BECE-32EC-6D4B-8036-771ED29C430E}"/>
                </a:ext>
              </a:extLst>
            </p:cNvPr>
            <p:cNvSpPr/>
            <p:nvPr userDrawn="1"/>
          </p:nvSpPr>
          <p:spPr>
            <a:xfrm>
              <a:off x="5681360" y="1947249"/>
              <a:ext cx="58800" cy="68400"/>
            </a:xfrm>
            <a:custGeom>
              <a:avLst/>
              <a:gdLst/>
              <a:ahLst/>
              <a:cxnLst/>
              <a:rect l="l" t="t" r="r" b="b"/>
              <a:pathLst>
                <a:path w="120000" h="120000" extrusionOk="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1" name="Google Shape;1788;p176">
              <a:extLst>
                <a:ext uri="{FF2B5EF4-FFF2-40B4-BE49-F238E27FC236}">
                  <a16:creationId xmlns:a16="http://schemas.microsoft.com/office/drawing/2014/main" id="{5F471C4E-D455-D043-A00B-DA9BE3F6205A}"/>
                </a:ext>
              </a:extLst>
            </p:cNvPr>
            <p:cNvSpPr/>
            <p:nvPr userDrawn="1"/>
          </p:nvSpPr>
          <p:spPr>
            <a:xfrm>
              <a:off x="5761618" y="1894542"/>
              <a:ext cx="105300" cy="142500"/>
            </a:xfrm>
            <a:custGeom>
              <a:avLst/>
              <a:gdLst/>
              <a:ahLst/>
              <a:cxnLst/>
              <a:rect l="l" t="t" r="r" b="b"/>
              <a:pathLst>
                <a:path w="120000" h="120000" extrusionOk="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2" name="Google Shape;1789;p176">
              <a:extLst>
                <a:ext uri="{FF2B5EF4-FFF2-40B4-BE49-F238E27FC236}">
                  <a16:creationId xmlns:a16="http://schemas.microsoft.com/office/drawing/2014/main" id="{55832CF3-B43B-1140-9058-4E685BF6DF5B}"/>
                </a:ext>
              </a:extLst>
            </p:cNvPr>
            <p:cNvSpPr/>
            <p:nvPr userDrawn="1"/>
          </p:nvSpPr>
          <p:spPr>
            <a:xfrm>
              <a:off x="5752035" y="2015529"/>
              <a:ext cx="54000" cy="49200"/>
            </a:xfrm>
            <a:custGeom>
              <a:avLst/>
              <a:gdLst/>
              <a:ahLst/>
              <a:cxnLst/>
              <a:rect l="l" t="t" r="r" b="b"/>
              <a:pathLst>
                <a:path w="120000" h="120000" extrusionOk="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3" name="Google Shape;1790;p176">
              <a:extLst>
                <a:ext uri="{FF2B5EF4-FFF2-40B4-BE49-F238E27FC236}">
                  <a16:creationId xmlns:a16="http://schemas.microsoft.com/office/drawing/2014/main" id="{6C147D8C-6DB2-FF4D-9692-9DC7ECBB4A10}"/>
                </a:ext>
              </a:extLst>
            </p:cNvPr>
            <p:cNvSpPr/>
            <p:nvPr userDrawn="1"/>
          </p:nvSpPr>
          <p:spPr>
            <a:xfrm>
              <a:off x="4455922" y="1427367"/>
              <a:ext cx="612000" cy="971400"/>
            </a:xfrm>
            <a:custGeom>
              <a:avLst/>
              <a:gdLst/>
              <a:ahLst/>
              <a:cxnLst/>
              <a:rect l="l" t="t" r="r" b="b"/>
              <a:pathLst>
                <a:path w="120000" h="120000" extrusionOk="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4" name="Google Shape;1791;p176">
              <a:extLst>
                <a:ext uri="{FF2B5EF4-FFF2-40B4-BE49-F238E27FC236}">
                  <a16:creationId xmlns:a16="http://schemas.microsoft.com/office/drawing/2014/main" id="{F6C726A1-4F0C-8D44-8C6F-B8D2C78C1148}"/>
                </a:ext>
              </a:extLst>
            </p:cNvPr>
            <p:cNvSpPr/>
            <p:nvPr userDrawn="1"/>
          </p:nvSpPr>
          <p:spPr>
            <a:xfrm>
              <a:off x="5425012" y="4490362"/>
              <a:ext cx="1487700" cy="637200"/>
            </a:xfrm>
            <a:custGeom>
              <a:avLst/>
              <a:gdLst/>
              <a:ahLst/>
              <a:cxnLst/>
              <a:rect l="l" t="t" r="r" b="b"/>
              <a:pathLst>
                <a:path w="120000" h="120000" extrusionOk="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5" name="Google Shape;1792;p176">
              <a:extLst>
                <a:ext uri="{FF2B5EF4-FFF2-40B4-BE49-F238E27FC236}">
                  <a16:creationId xmlns:a16="http://schemas.microsoft.com/office/drawing/2014/main" id="{A45E7B0C-7602-A548-BA2E-1527604191F9}"/>
                </a:ext>
              </a:extLst>
            </p:cNvPr>
            <p:cNvSpPr/>
            <p:nvPr userDrawn="1"/>
          </p:nvSpPr>
          <p:spPr>
            <a:xfrm>
              <a:off x="2777143" y="3983328"/>
              <a:ext cx="1679400" cy="1146300"/>
            </a:xfrm>
            <a:custGeom>
              <a:avLst/>
              <a:gdLst/>
              <a:ahLst/>
              <a:cxnLst/>
              <a:rect l="l" t="t" r="r" b="b"/>
              <a:pathLst>
                <a:path w="120000" h="120000" extrusionOk="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6" name="Google Shape;1793;p176">
              <a:extLst>
                <a:ext uri="{FF2B5EF4-FFF2-40B4-BE49-F238E27FC236}">
                  <a16:creationId xmlns:a16="http://schemas.microsoft.com/office/drawing/2014/main" id="{D87937C5-A4C5-0A4E-A24E-F3FE3E561B31}"/>
                </a:ext>
              </a:extLst>
            </p:cNvPr>
            <p:cNvSpPr/>
            <p:nvPr userDrawn="1"/>
          </p:nvSpPr>
          <p:spPr>
            <a:xfrm>
              <a:off x="6921829" y="3319699"/>
              <a:ext cx="1686600" cy="808500"/>
            </a:xfrm>
            <a:custGeom>
              <a:avLst/>
              <a:gdLst/>
              <a:ahLst/>
              <a:cxnLst/>
              <a:rect l="l" t="t" r="r" b="b"/>
              <a:pathLst>
                <a:path w="120000" h="120000" extrusionOk="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7" name="Google Shape;1794;p176">
              <a:extLst>
                <a:ext uri="{FF2B5EF4-FFF2-40B4-BE49-F238E27FC236}">
                  <a16:creationId xmlns:a16="http://schemas.microsoft.com/office/drawing/2014/main" id="{9A711E84-87EA-0B42-87FA-496EEBC5A15B}"/>
                </a:ext>
              </a:extLst>
            </p:cNvPr>
            <p:cNvSpPr/>
            <p:nvPr userDrawn="1"/>
          </p:nvSpPr>
          <p:spPr>
            <a:xfrm>
              <a:off x="5277131" y="4018067"/>
              <a:ext cx="366600" cy="785700"/>
            </a:xfrm>
            <a:custGeom>
              <a:avLst/>
              <a:gdLst/>
              <a:ahLst/>
              <a:cxnLst/>
              <a:rect l="l" t="t" r="r" b="b"/>
              <a:pathLst>
                <a:path w="120000" h="120000" extrusionOk="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8" name="Google Shape;1795;p176">
              <a:extLst>
                <a:ext uri="{FF2B5EF4-FFF2-40B4-BE49-F238E27FC236}">
                  <a16:creationId xmlns:a16="http://schemas.microsoft.com/office/drawing/2014/main" id="{DEE7FFC9-467E-9F45-AB9B-DA2D49D05F09}"/>
                </a:ext>
              </a:extLst>
            </p:cNvPr>
            <p:cNvSpPr/>
            <p:nvPr userDrawn="1"/>
          </p:nvSpPr>
          <p:spPr>
            <a:xfrm>
              <a:off x="3963050" y="3047779"/>
              <a:ext cx="1032600" cy="921300"/>
            </a:xfrm>
            <a:custGeom>
              <a:avLst/>
              <a:gdLst/>
              <a:ahLst/>
              <a:cxnLst/>
              <a:rect l="l" t="t" r="r" b="b"/>
              <a:pathLst>
                <a:path w="120000" h="120000" extrusionOk="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19" name="Google Shape;1796;p176">
              <a:extLst>
                <a:ext uri="{FF2B5EF4-FFF2-40B4-BE49-F238E27FC236}">
                  <a16:creationId xmlns:a16="http://schemas.microsoft.com/office/drawing/2014/main" id="{C119438A-8A66-B64D-BAA1-BA93B1B9E1C9}"/>
                </a:ext>
              </a:extLst>
            </p:cNvPr>
            <p:cNvSpPr/>
            <p:nvPr userDrawn="1"/>
          </p:nvSpPr>
          <p:spPr>
            <a:xfrm>
              <a:off x="5320255" y="2024784"/>
              <a:ext cx="694800" cy="870900"/>
            </a:xfrm>
            <a:custGeom>
              <a:avLst/>
              <a:gdLst/>
              <a:ahLst/>
              <a:cxnLst/>
              <a:rect l="l" t="t" r="r" b="b"/>
              <a:pathLst>
                <a:path w="120000" h="120000" extrusionOk="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0" name="Google Shape;1797;p176">
              <a:extLst>
                <a:ext uri="{FF2B5EF4-FFF2-40B4-BE49-F238E27FC236}">
                  <a16:creationId xmlns:a16="http://schemas.microsoft.com/office/drawing/2014/main" id="{6E6A41F6-409C-764F-B986-8780B3666996}"/>
                </a:ext>
              </a:extLst>
            </p:cNvPr>
            <p:cNvSpPr/>
            <p:nvPr userDrawn="1"/>
          </p:nvSpPr>
          <p:spPr>
            <a:xfrm>
              <a:off x="5178905" y="2163739"/>
              <a:ext cx="288600" cy="269400"/>
            </a:xfrm>
            <a:custGeom>
              <a:avLst/>
              <a:gdLst/>
              <a:ahLst/>
              <a:cxnLst/>
              <a:rect l="l" t="t" r="r" b="b"/>
              <a:pathLst>
                <a:path w="120000" h="120000" extrusionOk="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1" name="Google Shape;1798;p176">
              <a:extLst>
                <a:ext uri="{FF2B5EF4-FFF2-40B4-BE49-F238E27FC236}">
                  <a16:creationId xmlns:a16="http://schemas.microsoft.com/office/drawing/2014/main" id="{A134975C-363E-AF4A-9328-C9D46839B6E7}"/>
                </a:ext>
              </a:extLst>
            </p:cNvPr>
            <p:cNvSpPr/>
            <p:nvPr userDrawn="1"/>
          </p:nvSpPr>
          <p:spPr>
            <a:xfrm>
              <a:off x="5099848" y="2351802"/>
              <a:ext cx="265800" cy="270600"/>
            </a:xfrm>
            <a:custGeom>
              <a:avLst/>
              <a:gdLst/>
              <a:ahLst/>
              <a:cxnLst/>
              <a:rect l="l" t="t" r="r" b="b"/>
              <a:pathLst>
                <a:path w="120000" h="120000" extrusionOk="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2" name="Google Shape;1799;p176">
              <a:extLst>
                <a:ext uri="{FF2B5EF4-FFF2-40B4-BE49-F238E27FC236}">
                  <a16:creationId xmlns:a16="http://schemas.microsoft.com/office/drawing/2014/main" id="{136F22EC-21DA-CB44-87B0-DEF77CA7D7C0}"/>
                </a:ext>
              </a:extLst>
            </p:cNvPr>
            <p:cNvSpPr/>
            <p:nvPr userDrawn="1"/>
          </p:nvSpPr>
          <p:spPr>
            <a:xfrm>
              <a:off x="5311870" y="2941167"/>
              <a:ext cx="961800" cy="1027800"/>
            </a:xfrm>
            <a:custGeom>
              <a:avLst/>
              <a:gdLst/>
              <a:ahLst/>
              <a:cxnLst/>
              <a:rect l="l" t="t" r="r" b="b"/>
              <a:pathLst>
                <a:path w="120000" h="120000" extrusionOk="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3" name="Google Shape;1800;p176">
              <a:extLst>
                <a:ext uri="{FF2B5EF4-FFF2-40B4-BE49-F238E27FC236}">
                  <a16:creationId xmlns:a16="http://schemas.microsoft.com/office/drawing/2014/main" id="{4342CE80-0C59-0D40-9AE2-C98CB0923BD7}"/>
                </a:ext>
              </a:extLst>
            </p:cNvPr>
            <p:cNvSpPr/>
            <p:nvPr userDrawn="1"/>
          </p:nvSpPr>
          <p:spPr>
            <a:xfrm>
              <a:off x="5564624" y="1714532"/>
              <a:ext cx="201300" cy="318600"/>
            </a:xfrm>
            <a:custGeom>
              <a:avLst/>
              <a:gdLst/>
              <a:ahLst/>
              <a:cxnLst/>
              <a:rect l="l" t="t" r="r" b="b"/>
              <a:pathLst>
                <a:path w="120000" h="120000" extrusionOk="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4" name="Google Shape;1801;p176">
              <a:extLst>
                <a:ext uri="{FF2B5EF4-FFF2-40B4-BE49-F238E27FC236}">
                  <a16:creationId xmlns:a16="http://schemas.microsoft.com/office/drawing/2014/main" id="{9774B5A8-AB28-2642-B0B3-3FFF041843A8}"/>
                </a:ext>
              </a:extLst>
            </p:cNvPr>
            <p:cNvSpPr/>
            <p:nvPr userDrawn="1"/>
          </p:nvSpPr>
          <p:spPr>
            <a:xfrm>
              <a:off x="5957531" y="2052336"/>
              <a:ext cx="723600" cy="660000"/>
            </a:xfrm>
            <a:custGeom>
              <a:avLst/>
              <a:gdLst/>
              <a:ahLst/>
              <a:cxnLst/>
              <a:rect l="l" t="t" r="r" b="b"/>
              <a:pathLst>
                <a:path w="120000" h="120000" extrusionOk="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5" name="Google Shape;1802;p176">
              <a:extLst>
                <a:ext uri="{FF2B5EF4-FFF2-40B4-BE49-F238E27FC236}">
                  <a16:creationId xmlns:a16="http://schemas.microsoft.com/office/drawing/2014/main" id="{FA4A7F07-6E5D-954B-90AD-8067FA38F032}"/>
                </a:ext>
              </a:extLst>
            </p:cNvPr>
            <p:cNvSpPr/>
            <p:nvPr userDrawn="1"/>
          </p:nvSpPr>
          <p:spPr>
            <a:xfrm>
              <a:off x="4484131" y="2385348"/>
              <a:ext cx="997800" cy="997800"/>
            </a:xfrm>
            <a:custGeom>
              <a:avLst/>
              <a:gdLst/>
              <a:ahLst/>
              <a:cxnLst/>
              <a:rect l="l" t="t" r="r" b="b"/>
              <a:pathLst>
                <a:path w="120000" h="120000" extrusionOk="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6" name="Google Shape;1803;p176">
              <a:extLst>
                <a:ext uri="{FF2B5EF4-FFF2-40B4-BE49-F238E27FC236}">
                  <a16:creationId xmlns:a16="http://schemas.microsoft.com/office/drawing/2014/main" id="{EFDD6C9F-BFA0-224C-966B-43EA8731B713}"/>
                </a:ext>
              </a:extLst>
            </p:cNvPr>
            <p:cNvSpPr/>
            <p:nvPr userDrawn="1"/>
          </p:nvSpPr>
          <p:spPr>
            <a:xfrm>
              <a:off x="6929016" y="3506569"/>
              <a:ext cx="228900" cy="155700"/>
            </a:xfrm>
            <a:custGeom>
              <a:avLst/>
              <a:gdLst/>
              <a:ahLst/>
              <a:cxnLst/>
              <a:rect l="l" t="t" r="r" b="b"/>
              <a:pathLst>
                <a:path w="120000" h="120000" extrusionOk="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7" name="Google Shape;1804;p176">
              <a:extLst>
                <a:ext uri="{FF2B5EF4-FFF2-40B4-BE49-F238E27FC236}">
                  <a16:creationId xmlns:a16="http://schemas.microsoft.com/office/drawing/2014/main" id="{755DFAB6-C248-444C-8B5E-ECEC30B2E673}"/>
                </a:ext>
              </a:extLst>
            </p:cNvPr>
            <p:cNvSpPr/>
            <p:nvPr userDrawn="1"/>
          </p:nvSpPr>
          <p:spPr>
            <a:xfrm>
              <a:off x="5580197" y="2736329"/>
              <a:ext cx="583500" cy="280200"/>
            </a:xfrm>
            <a:custGeom>
              <a:avLst/>
              <a:gdLst/>
              <a:ahLst/>
              <a:cxnLst/>
              <a:rect l="l" t="t" r="r" b="b"/>
              <a:pathLst>
                <a:path w="120000" h="120000" extrusionOk="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8" name="Google Shape;1805;p176">
              <a:extLst>
                <a:ext uri="{FF2B5EF4-FFF2-40B4-BE49-F238E27FC236}">
                  <a16:creationId xmlns:a16="http://schemas.microsoft.com/office/drawing/2014/main" id="{5669997C-0933-DC48-9F4F-E26458817963}"/>
                </a:ext>
              </a:extLst>
            </p:cNvPr>
            <p:cNvSpPr/>
            <p:nvPr userDrawn="1"/>
          </p:nvSpPr>
          <p:spPr>
            <a:xfrm>
              <a:off x="5800608" y="2485970"/>
              <a:ext cx="495900" cy="289800"/>
            </a:xfrm>
            <a:custGeom>
              <a:avLst/>
              <a:gdLst/>
              <a:ahLst/>
              <a:cxnLst/>
              <a:rect l="l" t="t" r="r" b="b"/>
              <a:pathLst>
                <a:path w="120000" h="120000" extrusionOk="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9" name="Google Shape;1806;p176">
              <a:extLst>
                <a:ext uri="{FF2B5EF4-FFF2-40B4-BE49-F238E27FC236}">
                  <a16:creationId xmlns:a16="http://schemas.microsoft.com/office/drawing/2014/main" id="{1D3E4365-14BB-D944-894F-C84B6096896A}"/>
                </a:ext>
              </a:extLst>
            </p:cNvPr>
            <p:cNvSpPr/>
            <p:nvPr userDrawn="1"/>
          </p:nvSpPr>
          <p:spPr>
            <a:xfrm>
              <a:off x="5315464" y="2539875"/>
              <a:ext cx="55200" cy="88500"/>
            </a:xfrm>
            <a:custGeom>
              <a:avLst/>
              <a:gdLst/>
              <a:ahLst/>
              <a:cxnLst/>
              <a:rect l="l" t="t" r="r" b="b"/>
              <a:pathLst>
                <a:path w="120000" h="120000" extrusionOk="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0" name="Google Shape;1807;p176">
              <a:extLst>
                <a:ext uri="{FF2B5EF4-FFF2-40B4-BE49-F238E27FC236}">
                  <a16:creationId xmlns:a16="http://schemas.microsoft.com/office/drawing/2014/main" id="{BAB31FA9-56FC-AC49-9A90-52A32BF2A2CE}"/>
                </a:ext>
              </a:extLst>
            </p:cNvPr>
            <p:cNvSpPr/>
            <p:nvPr userDrawn="1"/>
          </p:nvSpPr>
          <p:spPr>
            <a:xfrm>
              <a:off x="4451788" y="1780415"/>
              <a:ext cx="179700" cy="152100"/>
            </a:xfrm>
            <a:custGeom>
              <a:avLst/>
              <a:gdLst/>
              <a:ahLst/>
              <a:cxnLst/>
              <a:rect l="l" t="t" r="r" b="b"/>
              <a:pathLst>
                <a:path w="120000" h="120000" extrusionOk="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1" name="Google Shape;1808;p176">
              <a:extLst>
                <a:ext uri="{FF2B5EF4-FFF2-40B4-BE49-F238E27FC236}">
                  <a16:creationId xmlns:a16="http://schemas.microsoft.com/office/drawing/2014/main" id="{DE9048DC-9A79-5E40-B53F-DD4911A8EE70}"/>
                </a:ext>
              </a:extLst>
            </p:cNvPr>
            <p:cNvSpPr/>
            <p:nvPr userDrawn="1"/>
          </p:nvSpPr>
          <p:spPr>
            <a:xfrm>
              <a:off x="5441242" y="27908"/>
              <a:ext cx="1321200" cy="1630200"/>
            </a:xfrm>
            <a:custGeom>
              <a:avLst/>
              <a:gdLst/>
              <a:ahLst/>
              <a:cxnLst/>
              <a:rect l="l" t="t" r="r" b="b"/>
              <a:pathLst>
                <a:path w="120000" h="120000" extrusionOk="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32" name="Google Shape;1809;p176">
              <a:extLst>
                <a:ext uri="{FF2B5EF4-FFF2-40B4-BE49-F238E27FC236}">
                  <a16:creationId xmlns:a16="http://schemas.microsoft.com/office/drawing/2014/main" id="{DF152F68-623A-EC42-98B6-83A3F733DC17}"/>
                </a:ext>
              </a:extLst>
            </p:cNvPr>
            <p:cNvSpPr/>
            <p:nvPr userDrawn="1"/>
          </p:nvSpPr>
          <p:spPr>
            <a:xfrm>
              <a:off x="7840608" y="4456493"/>
              <a:ext cx="1793100" cy="673200"/>
            </a:xfrm>
            <a:custGeom>
              <a:avLst/>
              <a:gdLst/>
              <a:ahLst/>
              <a:cxnLst/>
              <a:rect l="l" t="t" r="r" b="b"/>
              <a:pathLst>
                <a:path w="120000" h="120000" extrusionOk="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3" name="Google Shape;1810;p176">
              <a:extLst>
                <a:ext uri="{FF2B5EF4-FFF2-40B4-BE49-F238E27FC236}">
                  <a16:creationId xmlns:a16="http://schemas.microsoft.com/office/drawing/2014/main" id="{95E0E38E-E405-8D44-B10E-928FC5309D68}"/>
                </a:ext>
              </a:extLst>
            </p:cNvPr>
            <p:cNvSpPr/>
            <p:nvPr userDrawn="1"/>
          </p:nvSpPr>
          <p:spPr>
            <a:xfrm>
              <a:off x="5438846" y="3376000"/>
              <a:ext cx="89700" cy="179700"/>
            </a:xfrm>
            <a:custGeom>
              <a:avLst/>
              <a:gdLst/>
              <a:ahLst/>
              <a:cxnLst/>
              <a:rect l="l" t="t" r="r" b="b"/>
              <a:pathLst>
                <a:path w="120000" h="120000" extrusionOk="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4" name="Google Shape;1811;p176">
              <a:extLst>
                <a:ext uri="{FF2B5EF4-FFF2-40B4-BE49-F238E27FC236}">
                  <a16:creationId xmlns:a16="http://schemas.microsoft.com/office/drawing/2014/main" id="{6E19C7DB-4197-6E4B-97CE-875244A901A7}"/>
                </a:ext>
              </a:extLst>
            </p:cNvPr>
            <p:cNvSpPr/>
            <p:nvPr userDrawn="1"/>
          </p:nvSpPr>
          <p:spPr>
            <a:xfrm>
              <a:off x="5683215" y="1949317"/>
              <a:ext cx="58800" cy="68400"/>
            </a:xfrm>
            <a:custGeom>
              <a:avLst/>
              <a:gdLst/>
              <a:ahLst/>
              <a:cxnLst/>
              <a:rect l="l" t="t" r="r" b="b"/>
              <a:pathLst>
                <a:path w="120000" h="120000" extrusionOk="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5" name="Google Shape;1812;p176">
              <a:extLst>
                <a:ext uri="{FF2B5EF4-FFF2-40B4-BE49-F238E27FC236}">
                  <a16:creationId xmlns:a16="http://schemas.microsoft.com/office/drawing/2014/main" id="{76270B5C-3446-AF41-9FA1-934B507EE055}"/>
                </a:ext>
              </a:extLst>
            </p:cNvPr>
            <p:cNvSpPr/>
            <p:nvPr userDrawn="1"/>
          </p:nvSpPr>
          <p:spPr>
            <a:xfrm>
              <a:off x="5763473" y="1896610"/>
              <a:ext cx="105300" cy="142500"/>
            </a:xfrm>
            <a:custGeom>
              <a:avLst/>
              <a:gdLst/>
              <a:ahLst/>
              <a:cxnLst/>
              <a:rect l="l" t="t" r="r" b="b"/>
              <a:pathLst>
                <a:path w="120000" h="120000" extrusionOk="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6" name="Google Shape;1813;p176">
              <a:extLst>
                <a:ext uri="{FF2B5EF4-FFF2-40B4-BE49-F238E27FC236}">
                  <a16:creationId xmlns:a16="http://schemas.microsoft.com/office/drawing/2014/main" id="{451746B4-B51D-534A-BE80-F3DF8C9B37DC}"/>
                </a:ext>
              </a:extLst>
            </p:cNvPr>
            <p:cNvSpPr/>
            <p:nvPr userDrawn="1"/>
          </p:nvSpPr>
          <p:spPr>
            <a:xfrm>
              <a:off x="5753890" y="2017597"/>
              <a:ext cx="54000" cy="49200"/>
            </a:xfrm>
            <a:custGeom>
              <a:avLst/>
              <a:gdLst/>
              <a:ahLst/>
              <a:cxnLst/>
              <a:rect l="l" t="t" r="r" b="b"/>
              <a:pathLst>
                <a:path w="120000" h="120000" extrusionOk="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7" name="Google Shape;1814;p176">
              <a:extLst>
                <a:ext uri="{FF2B5EF4-FFF2-40B4-BE49-F238E27FC236}">
                  <a16:creationId xmlns:a16="http://schemas.microsoft.com/office/drawing/2014/main" id="{0061E279-BC9A-FA49-98F5-C5E4772CA210}"/>
                </a:ext>
              </a:extLst>
            </p:cNvPr>
            <p:cNvSpPr/>
            <p:nvPr userDrawn="1"/>
          </p:nvSpPr>
          <p:spPr>
            <a:xfrm>
              <a:off x="4457777" y="1429435"/>
              <a:ext cx="612000" cy="971400"/>
            </a:xfrm>
            <a:custGeom>
              <a:avLst/>
              <a:gdLst/>
              <a:ahLst/>
              <a:cxnLst/>
              <a:rect l="l" t="t" r="r" b="b"/>
              <a:pathLst>
                <a:path w="120000" h="120000" extrusionOk="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8" name="Google Shape;1815;p176">
              <a:extLst>
                <a:ext uri="{FF2B5EF4-FFF2-40B4-BE49-F238E27FC236}">
                  <a16:creationId xmlns:a16="http://schemas.microsoft.com/office/drawing/2014/main" id="{4F366022-18C0-4148-8A06-F0852FB6BCE3}"/>
                </a:ext>
              </a:extLst>
            </p:cNvPr>
            <p:cNvSpPr/>
            <p:nvPr userDrawn="1"/>
          </p:nvSpPr>
          <p:spPr>
            <a:xfrm>
              <a:off x="7849952" y="4315470"/>
              <a:ext cx="371400" cy="524700"/>
            </a:xfrm>
            <a:custGeom>
              <a:avLst/>
              <a:gdLst/>
              <a:ahLst/>
              <a:cxnLst/>
              <a:rect l="l" t="t" r="r" b="b"/>
              <a:pathLst>
                <a:path w="120000" h="120000" extrusionOk="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9" name="Google Shape;1816;p176">
              <a:extLst>
                <a:ext uri="{FF2B5EF4-FFF2-40B4-BE49-F238E27FC236}">
                  <a16:creationId xmlns:a16="http://schemas.microsoft.com/office/drawing/2014/main" id="{CBFF894C-5AC5-3A4D-B92F-2AAC29B53120}"/>
                </a:ext>
              </a:extLst>
            </p:cNvPr>
            <p:cNvSpPr/>
            <p:nvPr userDrawn="1"/>
          </p:nvSpPr>
          <p:spPr>
            <a:xfrm>
              <a:off x="3187287" y="4888133"/>
              <a:ext cx="670800" cy="254100"/>
            </a:xfrm>
            <a:custGeom>
              <a:avLst/>
              <a:gdLst/>
              <a:ahLst/>
              <a:cxnLst/>
              <a:rect l="l" t="t" r="r" b="b"/>
              <a:pathLst>
                <a:path w="120000" h="120000" extrusionOk="0">
                  <a:moveTo>
                    <a:pt x="120000" y="120000"/>
                  </a:moveTo>
                  <a:lnTo>
                    <a:pt x="72857" y="0"/>
                  </a:lnTo>
                  <a:lnTo>
                    <a:pt x="66642" y="74150"/>
                  </a:lnTo>
                  <a:lnTo>
                    <a:pt x="6214" y="43018"/>
                  </a:lnTo>
                  <a:lnTo>
                    <a:pt x="0" y="120000"/>
                  </a:lnTo>
                  <a:lnTo>
                    <a:pt x="12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0" name="Google Shape;1817;p176">
              <a:extLst>
                <a:ext uri="{FF2B5EF4-FFF2-40B4-BE49-F238E27FC236}">
                  <a16:creationId xmlns:a16="http://schemas.microsoft.com/office/drawing/2014/main" id="{1F3ABAA6-63E2-9447-BC6B-C3E3D4BD459F}"/>
                </a:ext>
              </a:extLst>
            </p:cNvPr>
            <p:cNvSpPr/>
            <p:nvPr userDrawn="1"/>
          </p:nvSpPr>
          <p:spPr>
            <a:xfrm>
              <a:off x="9439129" y="2311407"/>
              <a:ext cx="54000" cy="84000"/>
            </a:xfrm>
            <a:custGeom>
              <a:avLst/>
              <a:gdLst/>
              <a:ahLst/>
              <a:cxnLst/>
              <a:rect l="l" t="t" r="r" b="b"/>
              <a:pathLst>
                <a:path w="120000" h="120000" extrusionOk="0">
                  <a:moveTo>
                    <a:pt x="82666" y="120000"/>
                  </a:moveTo>
                  <a:lnTo>
                    <a:pt x="120000" y="72000"/>
                  </a:lnTo>
                  <a:lnTo>
                    <a:pt x="56000" y="0"/>
                  </a:lnTo>
                  <a:lnTo>
                    <a:pt x="0" y="3428"/>
                  </a:lnTo>
                  <a:lnTo>
                    <a:pt x="2666" y="48000"/>
                  </a:lnTo>
                  <a:lnTo>
                    <a:pt x="82666"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1" name="Google Shape;1818;p176">
              <a:extLst>
                <a:ext uri="{FF2B5EF4-FFF2-40B4-BE49-F238E27FC236}">
                  <a16:creationId xmlns:a16="http://schemas.microsoft.com/office/drawing/2014/main" id="{43488C5C-C57E-9D4C-891F-71EB32573A69}"/>
                </a:ext>
              </a:extLst>
            </p:cNvPr>
            <p:cNvSpPr/>
            <p:nvPr userDrawn="1"/>
          </p:nvSpPr>
          <p:spPr>
            <a:xfrm>
              <a:off x="9399990" y="4910893"/>
              <a:ext cx="34800" cy="61200"/>
            </a:xfrm>
            <a:custGeom>
              <a:avLst/>
              <a:gdLst/>
              <a:ahLst/>
              <a:cxnLst/>
              <a:rect l="l" t="t" r="r" b="b"/>
              <a:pathLst>
                <a:path w="120000" h="120000" extrusionOk="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2" name="Google Shape;1819;p176">
              <a:extLst>
                <a:ext uri="{FF2B5EF4-FFF2-40B4-BE49-F238E27FC236}">
                  <a16:creationId xmlns:a16="http://schemas.microsoft.com/office/drawing/2014/main" id="{B54D0885-AFC2-044F-AFFB-42672864904D}"/>
                </a:ext>
              </a:extLst>
            </p:cNvPr>
            <p:cNvSpPr/>
            <p:nvPr userDrawn="1"/>
          </p:nvSpPr>
          <p:spPr>
            <a:xfrm>
              <a:off x="3030829" y="4828239"/>
              <a:ext cx="480300" cy="93300"/>
            </a:xfrm>
            <a:custGeom>
              <a:avLst/>
              <a:gdLst/>
              <a:ahLst/>
              <a:cxnLst/>
              <a:rect l="l" t="t" r="r" b="b"/>
              <a:pathLst>
                <a:path w="120000" h="120000" extrusionOk="0">
                  <a:moveTo>
                    <a:pt x="0" y="0"/>
                  </a:moveTo>
                  <a:lnTo>
                    <a:pt x="120000" y="120000"/>
                  </a:lnTo>
                  <a:lnTo>
                    <a:pt x="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cxnSp>
          <p:nvCxnSpPr>
            <p:cNvPr id="143" name="Google Shape;1820;p176">
              <a:extLst>
                <a:ext uri="{FF2B5EF4-FFF2-40B4-BE49-F238E27FC236}">
                  <a16:creationId xmlns:a16="http://schemas.microsoft.com/office/drawing/2014/main" id="{F0B0844A-CE9B-CB47-BD96-8D7CB6A4BE73}"/>
                </a:ext>
              </a:extLst>
            </p:cNvPr>
            <p:cNvCxnSpPr>
              <a:cxnSpLocks/>
            </p:cNvCxnSpPr>
            <p:nvPr userDrawn="1"/>
          </p:nvCxnSpPr>
          <p:spPr>
            <a:xfrm>
              <a:off x="3030829" y="4828239"/>
              <a:ext cx="480300" cy="93300"/>
            </a:xfrm>
            <a:prstGeom prst="straightConnector1">
              <a:avLst/>
            </a:prstGeom>
            <a:solidFill>
              <a:srgbClr val="BFBFBF"/>
            </a:solidFill>
            <a:ln w="9525" cap="flat" cmpd="sng">
              <a:solidFill>
                <a:srgbClr val="FFFFFF"/>
              </a:solidFill>
              <a:prstDash val="solid"/>
              <a:round/>
              <a:headEnd type="none" w="sm" len="sm"/>
              <a:tailEnd type="none" w="sm" len="sm"/>
            </a:ln>
          </p:spPr>
        </p:cxnSp>
        <p:sp>
          <p:nvSpPr>
            <p:cNvPr id="144" name="Google Shape;1821;p176">
              <a:extLst>
                <a:ext uri="{FF2B5EF4-FFF2-40B4-BE49-F238E27FC236}">
                  <a16:creationId xmlns:a16="http://schemas.microsoft.com/office/drawing/2014/main" id="{E7D5D257-BA8B-1A4D-85FB-187AB410C4E2}"/>
                </a:ext>
              </a:extLst>
            </p:cNvPr>
            <p:cNvSpPr/>
            <p:nvPr userDrawn="1"/>
          </p:nvSpPr>
          <p:spPr>
            <a:xfrm>
              <a:off x="3032684" y="4830307"/>
              <a:ext cx="480300" cy="93300"/>
            </a:xfrm>
            <a:custGeom>
              <a:avLst/>
              <a:gdLst/>
              <a:ahLst/>
              <a:cxnLst/>
              <a:rect l="l" t="t" r="r" b="b"/>
              <a:pathLst>
                <a:path w="120000" h="120000" extrusionOk="0">
                  <a:moveTo>
                    <a:pt x="0" y="0"/>
                  </a:moveTo>
                  <a:lnTo>
                    <a:pt x="120000" y="120000"/>
                  </a:lnTo>
                  <a:lnTo>
                    <a:pt x="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cxnSp>
          <p:nvCxnSpPr>
            <p:cNvPr id="145" name="Google Shape;1822;p176">
              <a:extLst>
                <a:ext uri="{FF2B5EF4-FFF2-40B4-BE49-F238E27FC236}">
                  <a16:creationId xmlns:a16="http://schemas.microsoft.com/office/drawing/2014/main" id="{3DF2FE10-7C55-E64A-884D-CFE5088269B5}"/>
                </a:ext>
              </a:extLst>
            </p:cNvPr>
            <p:cNvCxnSpPr>
              <a:cxnSpLocks/>
            </p:cNvCxnSpPr>
            <p:nvPr userDrawn="1"/>
          </p:nvCxnSpPr>
          <p:spPr>
            <a:xfrm>
              <a:off x="3032684" y="4830307"/>
              <a:ext cx="480300" cy="93300"/>
            </a:xfrm>
            <a:prstGeom prst="straightConnector1">
              <a:avLst/>
            </a:prstGeom>
            <a:solidFill>
              <a:srgbClr val="BFBFBF"/>
            </a:solidFill>
            <a:ln w="9525" cap="flat" cmpd="sng">
              <a:solidFill>
                <a:srgbClr val="FFFFFF"/>
              </a:solidFill>
              <a:prstDash val="solid"/>
              <a:round/>
              <a:headEnd type="none" w="sm" len="sm"/>
              <a:tailEnd type="none" w="sm" len="sm"/>
            </a:ln>
          </p:spPr>
        </p:cxnSp>
        <p:sp>
          <p:nvSpPr>
            <p:cNvPr id="146" name="Google Shape;1823;p176">
              <a:extLst>
                <a:ext uri="{FF2B5EF4-FFF2-40B4-BE49-F238E27FC236}">
                  <a16:creationId xmlns:a16="http://schemas.microsoft.com/office/drawing/2014/main" id="{F7B9E593-20A2-7D44-BC3B-FF8183C823A5}"/>
                </a:ext>
              </a:extLst>
            </p:cNvPr>
            <p:cNvSpPr/>
            <p:nvPr userDrawn="1"/>
          </p:nvSpPr>
          <p:spPr>
            <a:xfrm>
              <a:off x="9401845" y="4912961"/>
              <a:ext cx="34800" cy="61200"/>
            </a:xfrm>
            <a:custGeom>
              <a:avLst/>
              <a:gdLst/>
              <a:ahLst/>
              <a:cxnLst/>
              <a:rect l="l" t="t" r="r" b="b"/>
              <a:pathLst>
                <a:path w="120000" h="120000" extrusionOk="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grpSp>
    </p:spTree>
    <p:extLst>
      <p:ext uri="{BB962C8B-B14F-4D97-AF65-F5344CB8AC3E}">
        <p14:creationId xmlns:p14="http://schemas.microsoft.com/office/powerpoint/2010/main" val="1794525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lank White template">
    <p:spTree>
      <p:nvGrpSpPr>
        <p:cNvPr id="1" name=""/>
        <p:cNvGrpSpPr/>
        <p:nvPr/>
      </p:nvGrpSpPr>
      <p:grpSpPr>
        <a:xfrm>
          <a:off x="0" y="0"/>
          <a:ext cx="0" cy="0"/>
          <a:chOff x="0" y="0"/>
          <a:chExt cx="0" cy="0"/>
        </a:xfrm>
      </p:grpSpPr>
      <p:pic>
        <p:nvPicPr>
          <p:cNvPr id="3" name="Google Shape;363;p40">
            <a:extLst>
              <a:ext uri="{FF2B5EF4-FFF2-40B4-BE49-F238E27FC236}">
                <a16:creationId xmlns:a16="http://schemas.microsoft.com/office/drawing/2014/main" id="{CD4A0204-2F20-5F4D-821C-2D8430A924EC}"/>
              </a:ext>
            </a:extLst>
          </p:cNvPr>
          <p:cNvPicPr preferRelativeResize="0"/>
          <p:nvPr userDrawn="1"/>
        </p:nvPicPr>
        <p:blipFill rotWithShape="1">
          <a:blip r:embed="rId2">
            <a:alphaModFix/>
          </a:blip>
          <a:srcRect b="28140"/>
          <a:stretch/>
        </p:blipFill>
        <p:spPr>
          <a:xfrm>
            <a:off x="0" y="2816942"/>
            <a:ext cx="2869634" cy="4041058"/>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pic>
        <p:nvPicPr>
          <p:cNvPr id="7" name="Picture 6">
            <a:extLst>
              <a:ext uri="{FF2B5EF4-FFF2-40B4-BE49-F238E27FC236}">
                <a16:creationId xmlns:a16="http://schemas.microsoft.com/office/drawing/2014/main" id="{1DBF0A82-7F47-EE4C-8DF7-9689342CB0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472926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15731BB5-99D4-1442-A3E9-01DEB8722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1625" y="1923426"/>
            <a:ext cx="8765361" cy="4934573"/>
          </a:xfrm>
          <a:prstGeom prst="rect">
            <a:avLst/>
          </a:prstGeom>
        </p:spPr>
      </p:pic>
      <p:sp>
        <p:nvSpPr>
          <p:cNvPr id="2" name="Title 1"/>
          <p:cNvSpPr>
            <a:spLocks noGrp="1"/>
          </p:cNvSpPr>
          <p:nvPr>
            <p:ph type="ctrTitle"/>
          </p:nvPr>
        </p:nvSpPr>
        <p:spPr>
          <a:xfrm>
            <a:off x="515939" y="2844728"/>
            <a:ext cx="4365778" cy="1168545"/>
          </a:xfrm>
        </p:spPr>
        <p:txBody>
          <a:bodyPr anchor="ctr">
            <a:noAutofit/>
          </a:bodyPr>
          <a:lstStyle>
            <a:lvl1pPr algn="ctr">
              <a:defRPr sz="344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sp>
        <p:nvSpPr>
          <p:cNvPr id="13" name="Text Placeholder 3">
            <a:extLst>
              <a:ext uri="{FF2B5EF4-FFF2-40B4-BE49-F238E27FC236}">
                <a16:creationId xmlns:a16="http://schemas.microsoft.com/office/drawing/2014/main" id="{084D7847-093C-5C4E-B678-4F890FFF7A8A}"/>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4" name="Text Placeholder 3">
            <a:extLst>
              <a:ext uri="{FF2B5EF4-FFF2-40B4-BE49-F238E27FC236}">
                <a16:creationId xmlns:a16="http://schemas.microsoft.com/office/drawing/2014/main" id="{EE31BB5D-16CA-3047-860D-D58D05469E6A}"/>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049160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White template">
    <p:spTree>
      <p:nvGrpSpPr>
        <p:cNvPr id="1" name=""/>
        <p:cNvGrpSpPr/>
        <p:nvPr/>
      </p:nvGrpSpPr>
      <p:grpSpPr>
        <a:xfrm>
          <a:off x="0" y="0"/>
          <a:ext cx="0" cy="0"/>
          <a:chOff x="0" y="0"/>
          <a:chExt cx="0" cy="0"/>
        </a:xfrm>
      </p:grpSpPr>
      <p:pic>
        <p:nvPicPr>
          <p:cNvPr id="5" name="Google Shape;387;p44">
            <a:extLst>
              <a:ext uri="{FF2B5EF4-FFF2-40B4-BE49-F238E27FC236}">
                <a16:creationId xmlns:a16="http://schemas.microsoft.com/office/drawing/2014/main" id="{920E097E-6137-2F42-9994-490DF92D6D3D}"/>
              </a:ext>
            </a:extLst>
          </p:cNvPr>
          <p:cNvPicPr preferRelativeResize="0"/>
          <p:nvPr userDrawn="1"/>
        </p:nvPicPr>
        <p:blipFill rotWithShape="1">
          <a:blip r:embed="rId2">
            <a:alphaModFix/>
          </a:blip>
          <a:srcRect t="9" b="9"/>
          <a:stretch/>
        </p:blipFill>
        <p:spPr>
          <a:xfrm>
            <a:off x="9322366" y="1520153"/>
            <a:ext cx="2869633" cy="5337847"/>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3" name="Text Placeholder 3">
            <a:extLst>
              <a:ext uri="{FF2B5EF4-FFF2-40B4-BE49-F238E27FC236}">
                <a16:creationId xmlns:a16="http://schemas.microsoft.com/office/drawing/2014/main" id="{4C212276-1529-DD4C-B504-1A61EFA9AB68}"/>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5" name="Text Placeholder 3">
            <a:extLst>
              <a:ext uri="{FF2B5EF4-FFF2-40B4-BE49-F238E27FC236}">
                <a16:creationId xmlns:a16="http://schemas.microsoft.com/office/drawing/2014/main" id="{D727395C-164B-F04E-A1CA-FA063FAEDE60}"/>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338613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4909717-3A0F-2743-914D-1F6861E54F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3472" y="3429000"/>
            <a:ext cx="3408528" cy="3429000"/>
          </a:xfrm>
          <a:prstGeom prst="rect">
            <a:avLst/>
          </a:prstGeom>
        </p:spPr>
      </p:pic>
      <p:sp>
        <p:nvSpPr>
          <p:cNvPr id="2" name="Title 1"/>
          <p:cNvSpPr>
            <a:spLocks noGrp="1"/>
          </p:cNvSpPr>
          <p:nvPr>
            <p:ph type="ctrTitle"/>
          </p:nvPr>
        </p:nvSpPr>
        <p:spPr>
          <a:xfrm>
            <a:off x="515939" y="2844728"/>
            <a:ext cx="4365778" cy="1168545"/>
          </a:xfrm>
        </p:spPr>
        <p:txBody>
          <a:bodyPr anchor="ctr">
            <a:noAutofit/>
          </a:bodyPr>
          <a:lstStyle>
            <a:lvl1pPr algn="ctr">
              <a:defRPr sz="344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15" name="Text Placeholder 3">
            <a:extLst>
              <a:ext uri="{FF2B5EF4-FFF2-40B4-BE49-F238E27FC236}">
                <a16:creationId xmlns:a16="http://schemas.microsoft.com/office/drawing/2014/main" id="{C169DBFE-1C75-B24F-9A6E-ED13EAC3BCF1}"/>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6" name="Text Placeholder 3">
            <a:extLst>
              <a:ext uri="{FF2B5EF4-FFF2-40B4-BE49-F238E27FC236}">
                <a16:creationId xmlns:a16="http://schemas.microsoft.com/office/drawing/2014/main" id="{CAFE67E0-D21C-1349-A923-13E54D29E057}"/>
              </a:ext>
            </a:extLst>
          </p:cNvPr>
          <p:cNvSpPr>
            <a:spLocks noGrp="1"/>
          </p:cNvSpPr>
          <p:nvPr>
            <p:ph type="body" sz="quarter" idx="11"/>
          </p:nvPr>
        </p:nvSpPr>
        <p:spPr>
          <a:xfrm>
            <a:off x="4896000" y="4531611"/>
            <a:ext cx="3503177" cy="249299"/>
          </a:xfrm>
        </p:spPr>
        <p:txBody>
          <a:bodyPr wrap="square" anchor="b">
            <a:spAutoFit/>
          </a:bodyPr>
          <a:lstStyle>
            <a:lvl1pPr marL="0" indent="0">
              <a:buNone/>
              <a:defRPr sz="1800" b="0">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242368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grpSp>
        <p:nvGrpSpPr>
          <p:cNvPr id="3" name="Group 2">
            <a:extLst>
              <a:ext uri="{FF2B5EF4-FFF2-40B4-BE49-F238E27FC236}">
                <a16:creationId xmlns:a16="http://schemas.microsoft.com/office/drawing/2014/main" id="{637D7535-CEDB-6E47-9DF3-3391B08FA079}"/>
              </a:ext>
            </a:extLst>
          </p:cNvPr>
          <p:cNvGrpSpPr/>
          <p:nvPr userDrawn="1"/>
        </p:nvGrpSpPr>
        <p:grpSpPr>
          <a:xfrm>
            <a:off x="9713199" y="3174089"/>
            <a:ext cx="2478801" cy="509822"/>
            <a:chOff x="8652385" y="3065286"/>
            <a:chExt cx="3539615" cy="728002"/>
          </a:xfrm>
        </p:grpSpPr>
        <p:sp>
          <p:nvSpPr>
            <p:cNvPr id="2" name="Oval 1">
              <a:extLst>
                <a:ext uri="{FF2B5EF4-FFF2-40B4-BE49-F238E27FC236}">
                  <a16:creationId xmlns:a16="http://schemas.microsoft.com/office/drawing/2014/main" id="{FD7E8B6F-8A2E-ED49-9947-9832E7B1351F}"/>
                </a:ext>
              </a:extLst>
            </p:cNvPr>
            <p:cNvSpPr/>
            <p:nvPr userDrawn="1"/>
          </p:nvSpPr>
          <p:spPr>
            <a:xfrm>
              <a:off x="8652385" y="3065286"/>
              <a:ext cx="707923" cy="7079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D087E35-947C-0D40-9C00-850E8AA009E6}"/>
                </a:ext>
              </a:extLst>
            </p:cNvPr>
            <p:cNvSpPr/>
            <p:nvPr userDrawn="1"/>
          </p:nvSpPr>
          <p:spPr>
            <a:xfrm>
              <a:off x="9360308" y="3065286"/>
              <a:ext cx="707923" cy="7079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BE91DE-21C6-4C43-87C3-8976D925CC2A}"/>
                </a:ext>
              </a:extLst>
            </p:cNvPr>
            <p:cNvSpPr/>
            <p:nvPr userDrawn="1"/>
          </p:nvSpPr>
          <p:spPr>
            <a:xfrm>
              <a:off x="10068231" y="3072788"/>
              <a:ext cx="707923" cy="707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B9084B0-9DB1-0642-BAE8-2EBD282AB7FB}"/>
                </a:ext>
              </a:extLst>
            </p:cNvPr>
            <p:cNvSpPr/>
            <p:nvPr userDrawn="1"/>
          </p:nvSpPr>
          <p:spPr>
            <a:xfrm>
              <a:off x="10776154" y="3085365"/>
              <a:ext cx="707923" cy="7079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5CCBC8-B053-594B-B221-95F0430B03A1}"/>
                </a:ext>
              </a:extLst>
            </p:cNvPr>
            <p:cNvSpPr/>
            <p:nvPr userDrawn="1"/>
          </p:nvSpPr>
          <p:spPr>
            <a:xfrm>
              <a:off x="11484077" y="3072788"/>
              <a:ext cx="707923" cy="7079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3">
            <a:extLst>
              <a:ext uri="{FF2B5EF4-FFF2-40B4-BE49-F238E27FC236}">
                <a16:creationId xmlns:a16="http://schemas.microsoft.com/office/drawing/2014/main" id="{BB469616-4295-704F-ACC5-50F2BEEB19CB}"/>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8" name="Text Placeholder 3">
            <a:extLst>
              <a:ext uri="{FF2B5EF4-FFF2-40B4-BE49-F238E27FC236}">
                <a16:creationId xmlns:a16="http://schemas.microsoft.com/office/drawing/2014/main" id="{74812376-7E59-4044-AD8D-1AFAA28D58CD}"/>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973913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grpSp>
        <p:nvGrpSpPr>
          <p:cNvPr id="4" name="Group 3">
            <a:extLst>
              <a:ext uri="{FF2B5EF4-FFF2-40B4-BE49-F238E27FC236}">
                <a16:creationId xmlns:a16="http://schemas.microsoft.com/office/drawing/2014/main" id="{BA426DD7-39DD-F14A-8EA1-055311D7CE99}"/>
              </a:ext>
            </a:extLst>
          </p:cNvPr>
          <p:cNvGrpSpPr/>
          <p:nvPr userDrawn="1"/>
        </p:nvGrpSpPr>
        <p:grpSpPr>
          <a:xfrm>
            <a:off x="9571703" y="2150680"/>
            <a:ext cx="3868883" cy="2556637"/>
            <a:chOff x="5122690" y="-20724"/>
            <a:chExt cx="10421309" cy="6886614"/>
          </a:xfrm>
        </p:grpSpPr>
        <p:sp>
          <p:nvSpPr>
            <p:cNvPr id="15" name="Chord 14">
              <a:extLst>
                <a:ext uri="{FF2B5EF4-FFF2-40B4-BE49-F238E27FC236}">
                  <a16:creationId xmlns:a16="http://schemas.microsoft.com/office/drawing/2014/main" id="{529D689F-3FDD-3545-83AB-C7977BECBA5B}"/>
                </a:ext>
              </a:extLst>
            </p:cNvPr>
            <p:cNvSpPr/>
            <p:nvPr userDrawn="1"/>
          </p:nvSpPr>
          <p:spPr>
            <a:xfrm rot="2517385">
              <a:off x="8657386" y="-20723"/>
              <a:ext cx="6886613" cy="6886613"/>
            </a:xfrm>
            <a:prstGeom prst="chord">
              <a:avLst>
                <a:gd name="adj1" fmla="val 2786276"/>
                <a:gd name="adj2" fmla="val 1378198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ord 15">
              <a:extLst>
                <a:ext uri="{FF2B5EF4-FFF2-40B4-BE49-F238E27FC236}">
                  <a16:creationId xmlns:a16="http://schemas.microsoft.com/office/drawing/2014/main" id="{8714907F-37C8-8F4C-8621-F3DB223F9617}"/>
                </a:ext>
              </a:extLst>
            </p:cNvPr>
            <p:cNvSpPr/>
            <p:nvPr userDrawn="1"/>
          </p:nvSpPr>
          <p:spPr>
            <a:xfrm rot="2517385">
              <a:off x="5122690" y="-20724"/>
              <a:ext cx="6886613" cy="6886613"/>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3">
            <a:extLst>
              <a:ext uri="{FF2B5EF4-FFF2-40B4-BE49-F238E27FC236}">
                <a16:creationId xmlns:a16="http://schemas.microsoft.com/office/drawing/2014/main" id="{4617BBDB-D6DF-FF4C-8898-3D902EF6AD21}"/>
              </a:ext>
            </a:extLst>
          </p:cNvPr>
          <p:cNvSpPr>
            <a:spLocks noGrp="1"/>
          </p:cNvSpPr>
          <p:nvPr>
            <p:ph type="body" sz="quarter" idx="10"/>
          </p:nvPr>
        </p:nvSpPr>
        <p:spPr>
          <a:xfrm>
            <a:off x="4896000" y="1770063"/>
            <a:ext cx="4738330"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8" name="Text Placeholder 3">
            <a:extLst>
              <a:ext uri="{FF2B5EF4-FFF2-40B4-BE49-F238E27FC236}">
                <a16:creationId xmlns:a16="http://schemas.microsoft.com/office/drawing/2014/main" id="{F1C18085-EC14-F941-A390-7A690B06E5F1}"/>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694061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F51E5-2BDC-E741-A8C1-30919322B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76400" y="3135634"/>
            <a:ext cx="6612096" cy="3722365"/>
          </a:xfrm>
          <a:prstGeom prst="rect">
            <a:avLst/>
          </a:prstGeom>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E262A5CD-304D-4E40-8D76-844DAEB97196}"/>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3" name="Text Placeholder 3">
            <a:extLst>
              <a:ext uri="{FF2B5EF4-FFF2-40B4-BE49-F238E27FC236}">
                <a16:creationId xmlns:a16="http://schemas.microsoft.com/office/drawing/2014/main" id="{F8532AD8-9F46-404B-96DC-C52C9FED81C4}"/>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434557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Blank White template">
    <p:spTree>
      <p:nvGrpSpPr>
        <p:cNvPr id="1" name=""/>
        <p:cNvGrpSpPr/>
        <p:nvPr/>
      </p:nvGrpSpPr>
      <p:grpSpPr>
        <a:xfrm>
          <a:off x="0" y="0"/>
          <a:ext cx="0" cy="0"/>
          <a:chOff x="0" y="0"/>
          <a:chExt cx="0" cy="0"/>
        </a:xfrm>
      </p:grpSpPr>
      <p:pic>
        <p:nvPicPr>
          <p:cNvPr id="12" name="Google Shape;422;p49">
            <a:extLst>
              <a:ext uri="{FF2B5EF4-FFF2-40B4-BE49-F238E27FC236}">
                <a16:creationId xmlns:a16="http://schemas.microsoft.com/office/drawing/2014/main" id="{D9501E13-14FE-D048-BBD1-BF53F42975D6}"/>
              </a:ext>
            </a:extLst>
          </p:cNvPr>
          <p:cNvPicPr preferRelativeResize="0"/>
          <p:nvPr userDrawn="1"/>
        </p:nvPicPr>
        <p:blipFill rotWithShape="1">
          <a:blip r:embed="rId2">
            <a:alphaModFix/>
          </a:blip>
          <a:srcRect t="19" b="19"/>
          <a:stretch/>
        </p:blipFill>
        <p:spPr>
          <a:xfrm>
            <a:off x="9910916" y="3138504"/>
            <a:ext cx="2281084" cy="3719496"/>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B12099E9-0342-8340-8B7E-9F53DA4D664E}"/>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5" name="Text Placeholder 3">
            <a:extLst>
              <a:ext uri="{FF2B5EF4-FFF2-40B4-BE49-F238E27FC236}">
                <a16:creationId xmlns:a16="http://schemas.microsoft.com/office/drawing/2014/main" id="{380E3BE3-0DA0-FD41-A4AC-07BB880FF0F1}"/>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43746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Tit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2341417"/>
            <a:ext cx="6179127" cy="1107996"/>
          </a:xfrm>
        </p:spPr>
        <p:txBody>
          <a:bodyPr anchor="t">
            <a:spAutoFit/>
          </a:bodyPr>
          <a:lstStyle>
            <a:lvl1pPr algn="l">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6179127" cy="332399"/>
          </a:xfrm>
        </p:spPr>
        <p:txBody>
          <a:bodyPr anchor="t">
            <a:sp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17AFE140-D48F-0545-89CB-7C99A7F36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287" y="615517"/>
            <a:ext cx="2789731" cy="822177"/>
          </a:xfrm>
          <a:prstGeom prst="rect">
            <a:avLst/>
          </a:prstGeom>
        </p:spPr>
      </p:pic>
      <p:pic>
        <p:nvPicPr>
          <p:cNvPr id="15" name="Google Shape;70;p17">
            <a:extLst>
              <a:ext uri="{FF2B5EF4-FFF2-40B4-BE49-F238E27FC236}">
                <a16:creationId xmlns:a16="http://schemas.microsoft.com/office/drawing/2014/main" id="{F6BC33C4-4CC2-604C-B300-AAE3407C5F82}"/>
              </a:ext>
            </a:extLst>
          </p:cNvPr>
          <p:cNvPicPr preferRelativeResize="0"/>
          <p:nvPr userDrawn="1"/>
        </p:nvPicPr>
        <p:blipFill>
          <a:blip r:embed="rId3">
            <a:alphaModFix/>
          </a:blip>
          <a:stretch>
            <a:fillRect/>
          </a:stretch>
        </p:blipFill>
        <p:spPr>
          <a:xfrm>
            <a:off x="0" y="6179127"/>
            <a:ext cx="12192000" cy="679887"/>
          </a:xfrm>
          <a:prstGeom prst="rect">
            <a:avLst/>
          </a:prstGeom>
          <a:noFill/>
          <a:ln>
            <a:noFill/>
          </a:ln>
        </p:spPr>
      </p:pic>
      <p:sp>
        <p:nvSpPr>
          <p:cNvPr id="16" name="Google Shape;75;p17">
            <a:extLst>
              <a:ext uri="{FF2B5EF4-FFF2-40B4-BE49-F238E27FC236}">
                <a16:creationId xmlns:a16="http://schemas.microsoft.com/office/drawing/2014/main" id="{F6EF086E-14B6-2D45-807D-57D596AD4601}"/>
              </a:ext>
            </a:extLst>
          </p:cNvPr>
          <p:cNvSpPr txBox="1"/>
          <p:nvPr userDrawn="1"/>
        </p:nvSpPr>
        <p:spPr>
          <a:xfrm>
            <a:off x="1523999" y="6385944"/>
            <a:ext cx="5851740" cy="2662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tx1"/>
                </a:solidFill>
                <a:latin typeface="Montserrat"/>
                <a:ea typeface="Montserrat"/>
                <a:cs typeface="Montserrat"/>
                <a:sym typeface="Montserrat"/>
              </a:rPr>
              <a:t>Innovative technology consulting for business.</a:t>
            </a:r>
            <a:endParaRPr b="1" dirty="0">
              <a:solidFill>
                <a:schemeClr val="tx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47F48AFD-6980-1341-9EBE-EB20EE2FB99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8357" y="1805923"/>
            <a:ext cx="2964660" cy="2964660"/>
          </a:xfrm>
          <a:prstGeom prst="rect">
            <a:avLst/>
          </a:prstGeom>
        </p:spPr>
      </p:pic>
      <p:sp>
        <p:nvSpPr>
          <p:cNvPr id="12" name="Text Placeholder 11">
            <a:extLst>
              <a:ext uri="{FF2B5EF4-FFF2-40B4-BE49-F238E27FC236}">
                <a16:creationId xmlns:a16="http://schemas.microsoft.com/office/drawing/2014/main" id="{D4C41C25-2A9C-5E4F-9E3F-166156410D8C}"/>
              </a:ext>
            </a:extLst>
          </p:cNvPr>
          <p:cNvSpPr>
            <a:spLocks noGrp="1"/>
          </p:cNvSpPr>
          <p:nvPr>
            <p:ph type="body" sz="quarter" idx="10"/>
          </p:nvPr>
        </p:nvSpPr>
        <p:spPr>
          <a:xfrm>
            <a:off x="1524000" y="4862659"/>
            <a:ext cx="6178550" cy="221599"/>
          </a:xfrm>
        </p:spPr>
        <p:txBody>
          <a:bodyPr>
            <a:spAutoFit/>
          </a:bodyPr>
          <a:lstStyle>
            <a:lvl1pPr marL="0" indent="0">
              <a:buNone/>
              <a:defRPr sz="1600" b="1">
                <a:solidFill>
                  <a:schemeClr val="bg1"/>
                </a:solidFill>
              </a:defRPr>
            </a:lvl1pPr>
            <a:lvl2pPr marL="457200" indent="0">
              <a:buNone/>
              <a:defRPr sz="1400" b="1">
                <a:solidFill>
                  <a:schemeClr val="bg1"/>
                </a:solidFill>
              </a:defRPr>
            </a:lvl2pPr>
            <a:lvl3pPr marL="914400" indent="0">
              <a:buNone/>
              <a:defRPr sz="1200" b="1">
                <a:solidFill>
                  <a:schemeClr val="bg1"/>
                </a:solidFill>
              </a:defRPr>
            </a:lvl3pPr>
            <a:lvl4pPr marL="1371600" indent="0">
              <a:buNone/>
              <a:defRPr sz="1100" b="1">
                <a:solidFill>
                  <a:schemeClr val="bg1"/>
                </a:solidFill>
              </a:defRPr>
            </a:lvl4pPr>
            <a:lvl5pPr marL="1828800" indent="0">
              <a:buNone/>
              <a:defRPr sz="11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794027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118350" y="441325"/>
            <a:ext cx="4557712" cy="5724525"/>
          </a:xfrm>
          <a:ln>
            <a:noFill/>
          </a:ln>
        </p:spPr>
        <p:txBody>
          <a:bodyPr anchor="ctr">
            <a:noAutofit/>
          </a:bodyPr>
          <a:lstStyle>
            <a:lvl1pPr marL="0" indent="0">
              <a:buNone/>
              <a:defRPr lang="en-GB" sz="160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1210175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0" y="0"/>
            <a:ext cx="6858000" cy="6858001"/>
            <a:chOff x="8763000" y="0"/>
            <a:chExt cx="6858000" cy="6858001"/>
          </a:xfrm>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8763000" y="1"/>
              <a:ext cx="6858000" cy="685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bg1"/>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373938" y="441325"/>
            <a:ext cx="4302124" cy="5724525"/>
          </a:xfrm>
          <a:noFill/>
          <a:ln>
            <a:noFill/>
          </a:ln>
        </p:spPr>
        <p:txBody>
          <a:bodyPr anchor="ctr">
            <a:noAutofit/>
          </a:bodyPr>
          <a:lstStyle>
            <a:lvl1pPr marL="0" indent="0">
              <a:buNone/>
              <a:defRPr lang="en-GB"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8" name="Picture 7">
            <a:extLst>
              <a:ext uri="{FF2B5EF4-FFF2-40B4-BE49-F238E27FC236}">
                <a16:creationId xmlns:a16="http://schemas.microsoft.com/office/drawing/2014/main" id="{9E0F3719-7ADB-394C-A980-D29B1129FA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723158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a:off x="8024964"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6088356"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927296" y="441325"/>
            <a:ext cx="2748766" cy="5724525"/>
          </a:xfrm>
          <a:ln>
            <a:noFill/>
          </a:ln>
        </p:spPr>
        <p:txBody>
          <a:bodyPr anchor="ctr">
            <a:noAutofit/>
          </a:bodyPr>
          <a:lstStyle>
            <a:lvl1pPr marL="0" indent="0" algn="r">
              <a:buNone/>
              <a:defRPr lang="en-GB" sz="160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286271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rot="10800000">
            <a:off x="-2697113"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Slide Number Placeholder 5">
            <a:extLst>
              <a:ext uri="{FF2B5EF4-FFF2-40B4-BE49-F238E27FC236}">
                <a16:creationId xmlns:a16="http://schemas.microsoft.com/office/drawing/2014/main" id="{939514B9-2255-4E42-BC65-6697BA64CC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pic>
        <p:nvPicPr>
          <p:cNvPr id="11" name="Picture 10">
            <a:extLst>
              <a:ext uri="{FF2B5EF4-FFF2-40B4-BE49-F238E27FC236}">
                <a16:creationId xmlns:a16="http://schemas.microsoft.com/office/drawing/2014/main" id="{DC65A341-6AC3-1042-913E-D7BA6C281A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8883829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a:off x="5343009" y="-18001"/>
            <a:ext cx="6848991" cy="6885002"/>
            <a:chOff x="876750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13320000">
              <a:off x="876750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10" name="Title 1">
            <a:extLst>
              <a:ext uri="{FF2B5EF4-FFF2-40B4-BE49-F238E27FC236}">
                <a16:creationId xmlns:a16="http://schemas.microsoft.com/office/drawing/2014/main" id="{7128B9B9-ADDA-B44B-9F2C-F072424AA502}"/>
              </a:ext>
            </a:extLst>
          </p:cNvPr>
          <p:cNvSpPr>
            <a:spLocks noGrp="1"/>
          </p:cNvSpPr>
          <p:nvPr>
            <p:ph type="title"/>
          </p:nvPr>
        </p:nvSpPr>
        <p:spPr>
          <a:xfrm>
            <a:off x="515938" y="441325"/>
            <a:ext cx="6334041"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70702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Blank White templa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ACC6AE-E0A3-3746-B873-8EBB8FB35CA0}"/>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8813359-1B1C-C646-8FB0-5239D8C0CDAA}"/>
              </a:ext>
            </a:extLst>
          </p:cNvPr>
          <p:cNvGrpSpPr/>
          <p:nvPr userDrawn="1"/>
        </p:nvGrpSpPr>
        <p:grpSpPr>
          <a:xfrm>
            <a:off x="8024964"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04813"/>
            <a:ext cx="6088355" cy="5761037"/>
          </a:xfrm>
        </p:spPr>
        <p:txBody>
          <a:bodyPr anchor="ctr">
            <a:noAutofit/>
          </a:bodyPr>
          <a:lstStyle>
            <a:lvl1pPr marL="0" indent="0">
              <a:buNone/>
              <a:defRPr sz="3200" b="1">
                <a:solidFill>
                  <a:schemeClr val="bg1"/>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927295" y="423068"/>
            <a:ext cx="2748766" cy="5724525"/>
          </a:xfrm>
          <a:ln>
            <a:noFill/>
          </a:ln>
        </p:spPr>
        <p:txBody>
          <a:bodyPr anchor="ctr">
            <a:noAutofit/>
          </a:bodyPr>
          <a:lstStyle>
            <a:lvl1pPr marL="0" indent="0" algn="l">
              <a:buNone/>
              <a:defRPr lang="en-GB"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10" name="Picture 9">
            <a:extLst>
              <a:ext uri="{FF2B5EF4-FFF2-40B4-BE49-F238E27FC236}">
                <a16:creationId xmlns:a16="http://schemas.microsoft.com/office/drawing/2014/main" id="{DB6DBDD9-996B-0740-92AC-385B1E4B24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605270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Blank White template">
    <p:spTree>
      <p:nvGrpSpPr>
        <p:cNvPr id="1" name=""/>
        <p:cNvGrpSpPr/>
        <p:nvPr/>
      </p:nvGrpSpPr>
      <p:grpSpPr>
        <a:xfrm>
          <a:off x="0" y="0"/>
          <a:ext cx="0" cy="0"/>
          <a:chOff x="0" y="0"/>
          <a:chExt cx="0" cy="0"/>
        </a:xfrm>
      </p:grpSpPr>
      <p:pic>
        <p:nvPicPr>
          <p:cNvPr id="13" name="Google Shape;463;p56">
            <a:extLst>
              <a:ext uri="{FF2B5EF4-FFF2-40B4-BE49-F238E27FC236}">
                <a16:creationId xmlns:a16="http://schemas.microsoft.com/office/drawing/2014/main" id="{7C23F9E6-1806-BD4C-AB5E-02EAFB2AF853}"/>
              </a:ext>
            </a:extLst>
          </p:cNvPr>
          <p:cNvPicPr preferRelativeResize="0"/>
          <p:nvPr userDrawn="1"/>
        </p:nvPicPr>
        <p:blipFill rotWithShape="1">
          <a:blip r:embed="rId2">
            <a:alphaModFix/>
          </a:blip>
          <a:srcRect r="43899"/>
          <a:stretch/>
        </p:blipFill>
        <p:spPr>
          <a:xfrm>
            <a:off x="6493300" y="0"/>
            <a:ext cx="5698700" cy="6858000"/>
          </a:xfrm>
          <a:prstGeom prst="rect">
            <a:avLst/>
          </a:prstGeom>
          <a:noFill/>
          <a:ln>
            <a:noFill/>
          </a:ln>
        </p:spPr>
      </p:pic>
      <p:pic>
        <p:nvPicPr>
          <p:cNvPr id="11" name="Google Shape;464;p56">
            <a:extLst>
              <a:ext uri="{FF2B5EF4-FFF2-40B4-BE49-F238E27FC236}">
                <a16:creationId xmlns:a16="http://schemas.microsoft.com/office/drawing/2014/main" id="{86FBCD78-E41B-9F4C-8455-6A707F71F7DC}"/>
              </a:ext>
            </a:extLst>
          </p:cNvPr>
          <p:cNvPicPr preferRelativeResize="0"/>
          <p:nvPr userDrawn="1"/>
        </p:nvPicPr>
        <p:blipFill>
          <a:blip r:embed="rId3">
            <a:alphaModFix/>
          </a:blip>
          <a:stretch>
            <a:fillRect/>
          </a:stretch>
        </p:blipFill>
        <p:spPr>
          <a:xfrm>
            <a:off x="268111" y="-1"/>
            <a:ext cx="11181347" cy="6871202"/>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4" name="Title Placeholder 1">
            <a:extLst>
              <a:ext uri="{FF2B5EF4-FFF2-40B4-BE49-F238E27FC236}">
                <a16:creationId xmlns:a16="http://schemas.microsoft.com/office/drawing/2014/main" id="{E3A8A844-1D3C-1E42-991C-4D5E38E03E86}"/>
              </a:ext>
            </a:extLst>
          </p:cNvPr>
          <p:cNvSpPr>
            <a:spLocks noGrp="1"/>
          </p:cNvSpPr>
          <p:nvPr>
            <p:ph type="title"/>
          </p:nvPr>
        </p:nvSpPr>
        <p:spPr>
          <a:xfrm>
            <a:off x="521506" y="441325"/>
            <a:ext cx="6986199" cy="387798"/>
          </a:xfrm>
          <a:prstGeom prst="rect">
            <a:avLst/>
          </a:prstGeom>
        </p:spPr>
        <p:txBody>
          <a:bodyPr vert="horz" lIns="0" tIns="0" rIns="0" bIns="0" rtlCol="0" anchor="t">
            <a:spAutoFit/>
          </a:bodyPr>
          <a:lstStyle/>
          <a:p>
            <a:r>
              <a:rPr lang="en-US" dirty="0"/>
              <a:t>Click to edit Master title style</a:t>
            </a:r>
          </a:p>
        </p:txBody>
      </p:sp>
      <p:sp>
        <p:nvSpPr>
          <p:cNvPr id="15" name="Text Placeholder 2">
            <a:extLst>
              <a:ext uri="{FF2B5EF4-FFF2-40B4-BE49-F238E27FC236}">
                <a16:creationId xmlns:a16="http://schemas.microsoft.com/office/drawing/2014/main" id="{F2C58B0B-CC1A-994A-81A0-9EAE852FFC32}"/>
              </a:ext>
            </a:extLst>
          </p:cNvPr>
          <p:cNvSpPr>
            <a:spLocks noGrp="1"/>
          </p:cNvSpPr>
          <p:nvPr>
            <p:ph idx="1" hasCustomPrompt="1"/>
          </p:nvPr>
        </p:nvSpPr>
        <p:spPr>
          <a:xfrm>
            <a:off x="521505" y="1220253"/>
            <a:ext cx="6986200" cy="1253677"/>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9367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4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CC0C7-143E-D341-BAC5-B72BBBA382E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53" r="18264"/>
          <a:stretch/>
        </p:blipFill>
        <p:spPr>
          <a:xfrm>
            <a:off x="3212534" y="0"/>
            <a:ext cx="8979466" cy="6858000"/>
          </a:xfrm>
          <a:prstGeom prst="rect">
            <a:avLst/>
          </a:prstGeom>
        </p:spPr>
      </p:pic>
      <p:pic>
        <p:nvPicPr>
          <p:cNvPr id="8" name="Google Shape;471;p57">
            <a:extLst>
              <a:ext uri="{FF2B5EF4-FFF2-40B4-BE49-F238E27FC236}">
                <a16:creationId xmlns:a16="http://schemas.microsoft.com/office/drawing/2014/main" id="{06B40F29-8817-2543-A744-4B20DF9CBE83}"/>
              </a:ext>
            </a:extLst>
          </p:cNvPr>
          <p:cNvPicPr preferRelativeResize="0"/>
          <p:nvPr userDrawn="1"/>
        </p:nvPicPr>
        <p:blipFill rotWithShape="1">
          <a:blip r:embed="rId3">
            <a:alphaModFix/>
          </a:blip>
          <a:srcRect l="25121"/>
          <a:stretch/>
        </p:blipFill>
        <p:spPr>
          <a:xfrm>
            <a:off x="0" y="0"/>
            <a:ext cx="8356034" cy="6858000"/>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6" name="Text Placeholder 2">
            <a:extLst>
              <a:ext uri="{FF2B5EF4-FFF2-40B4-BE49-F238E27FC236}">
                <a16:creationId xmlns:a16="http://schemas.microsoft.com/office/drawing/2014/main" id="{A813E05D-334B-4546-9FF6-980E10A7E2E8}"/>
              </a:ext>
            </a:extLst>
          </p:cNvPr>
          <p:cNvSpPr>
            <a:spLocks noGrp="1"/>
          </p:cNvSpPr>
          <p:nvPr>
            <p:ph type="body" sz="quarter" idx="10"/>
          </p:nvPr>
        </p:nvSpPr>
        <p:spPr>
          <a:xfrm>
            <a:off x="515938" y="441325"/>
            <a:ext cx="3911683"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690095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5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CC0C7-143E-D341-BAC5-B72BBBA382EC}"/>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Effect>
                      <a14:brightnessContrast bright="10000"/>
                    </a14:imgEffect>
                  </a14:imgLayer>
                </a14:imgProps>
              </a:ext>
              <a:ext uri="{28A0092B-C50C-407E-A947-70E740481C1C}">
                <a14:useLocalDpi xmlns:a14="http://schemas.microsoft.com/office/drawing/2010/main" val="0"/>
              </a:ext>
            </a:extLst>
          </a:blip>
          <a:srcRect l="-5553" r="18264"/>
          <a:stretch/>
        </p:blipFill>
        <p:spPr>
          <a:xfrm>
            <a:off x="3212534" y="0"/>
            <a:ext cx="8979466" cy="6858000"/>
          </a:xfrm>
          <a:prstGeom prst="rect">
            <a:avLst/>
          </a:prstGeom>
        </p:spPr>
      </p:pic>
      <p:pic>
        <p:nvPicPr>
          <p:cNvPr id="8" name="Google Shape;471;p57">
            <a:extLst>
              <a:ext uri="{FF2B5EF4-FFF2-40B4-BE49-F238E27FC236}">
                <a16:creationId xmlns:a16="http://schemas.microsoft.com/office/drawing/2014/main" id="{06B40F29-8817-2543-A744-4B20DF9CBE83}"/>
              </a:ext>
            </a:extLst>
          </p:cNvPr>
          <p:cNvPicPr preferRelativeResize="0"/>
          <p:nvPr userDrawn="1"/>
        </p:nvPicPr>
        <p:blipFill rotWithShape="1">
          <a:blip r:embed="rId4">
            <a:alphaModFix/>
          </a:blip>
          <a:srcRect l="25121"/>
          <a:stretch/>
        </p:blipFill>
        <p:spPr>
          <a:xfrm>
            <a:off x="0" y="0"/>
            <a:ext cx="8356034" cy="6858000"/>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6" name="Text Placeholder 2">
            <a:extLst>
              <a:ext uri="{FF2B5EF4-FFF2-40B4-BE49-F238E27FC236}">
                <a16:creationId xmlns:a16="http://schemas.microsoft.com/office/drawing/2014/main" id="{A813E05D-334B-4546-9FF6-980E10A7E2E8}"/>
              </a:ext>
            </a:extLst>
          </p:cNvPr>
          <p:cNvSpPr>
            <a:spLocks noGrp="1"/>
          </p:cNvSpPr>
          <p:nvPr>
            <p:ph type="body" sz="quarter" idx="10"/>
          </p:nvPr>
        </p:nvSpPr>
        <p:spPr>
          <a:xfrm>
            <a:off x="515938" y="441325"/>
            <a:ext cx="3911683"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3925275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5938" y="441326"/>
            <a:ext cx="10515600" cy="443198"/>
          </a:xfrm>
        </p:spPr>
        <p:txBody>
          <a:bodyPr anchor="t">
            <a:spAutoFit/>
          </a:bodyPr>
          <a:lstStyle>
            <a:lvl1pPr>
              <a:defRPr sz="3200">
                <a:solidFill>
                  <a:schemeClr val="tx2"/>
                </a:solidFill>
              </a:defRPr>
            </a:lvl1pPr>
          </a:lstStyle>
          <a:p>
            <a:r>
              <a:rPr lang="en-US" dirty="0"/>
              <a:t>Click to edit Master title style</a:t>
            </a:r>
          </a:p>
        </p:txBody>
      </p:sp>
      <p:sp>
        <p:nvSpPr>
          <p:cNvPr id="3" name="Text Placeholder 2"/>
          <p:cNvSpPr>
            <a:spLocks noGrp="1"/>
          </p:cNvSpPr>
          <p:nvPr>
            <p:ph type="body" idx="1" hasCustomPrompt="1"/>
          </p:nvPr>
        </p:nvSpPr>
        <p:spPr>
          <a:xfrm>
            <a:off x="3182816" y="2901462"/>
            <a:ext cx="6840416" cy="369332"/>
          </a:xfrm>
        </p:spPr>
        <p:txBody>
          <a:bodyPr>
            <a:spAutoFit/>
          </a:bodyPr>
          <a:lstStyle>
            <a:lvl1pPr marL="0" indent="0">
              <a:lnSpc>
                <a:spcPct val="100000"/>
              </a:lnSpc>
              <a:buNone/>
              <a:defRPr sz="24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p:cNvSpPr>
            <a:spLocks noGrp="1"/>
          </p:cNvSpPr>
          <p:nvPr>
            <p:ph type="sldNum" sz="quarter" idx="12"/>
          </p:nvPr>
        </p:nvSpPr>
        <p:spPr>
          <a:xfrm>
            <a:off x="8927295" y="6291849"/>
            <a:ext cx="2743200" cy="365125"/>
          </a:xfrm>
          <a:prstGeom prst="rect">
            <a:avLst/>
          </a:prstGeom>
        </p:spPr>
        <p:txBody>
          <a:bodyPr/>
          <a:lstStyle/>
          <a:p>
            <a:fld id="{285CF618-68A1-469B-9302-E05059F4D14F}" type="slidenum">
              <a:rPr lang="en-US" smtClean="0"/>
              <a:t>‹Nr.›</a:t>
            </a:fld>
            <a:endParaRPr lang="en-US"/>
          </a:p>
        </p:txBody>
      </p:sp>
      <p:sp>
        <p:nvSpPr>
          <p:cNvPr id="11" name="Chord 10">
            <a:extLst>
              <a:ext uri="{FF2B5EF4-FFF2-40B4-BE49-F238E27FC236}">
                <a16:creationId xmlns:a16="http://schemas.microsoft.com/office/drawing/2014/main" id="{57B81D52-B7EE-3B49-8022-22A30026F562}"/>
              </a:ext>
            </a:extLst>
          </p:cNvPr>
          <p:cNvSpPr/>
          <p:nvPr userDrawn="1"/>
        </p:nvSpPr>
        <p:spPr>
          <a:xfrm rot="13334012">
            <a:off x="-1352804" y="2041473"/>
            <a:ext cx="2775053" cy="2775053"/>
          </a:xfrm>
          <a:prstGeom prst="chord">
            <a:avLst>
              <a:gd name="adj1" fmla="val 2786276"/>
              <a:gd name="adj2" fmla="val 137460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ord 11">
            <a:extLst>
              <a:ext uri="{FF2B5EF4-FFF2-40B4-BE49-F238E27FC236}">
                <a16:creationId xmlns:a16="http://schemas.microsoft.com/office/drawing/2014/main" id="{BC6D48FE-AF12-504F-96A4-B2579298FD50}"/>
              </a:ext>
            </a:extLst>
          </p:cNvPr>
          <p:cNvSpPr/>
          <p:nvPr userDrawn="1"/>
        </p:nvSpPr>
        <p:spPr>
          <a:xfrm rot="13334012">
            <a:off x="9405955" y="2041474"/>
            <a:ext cx="2775053" cy="2775053"/>
          </a:xfrm>
          <a:prstGeom prst="chord">
            <a:avLst>
              <a:gd name="adj1" fmla="val 2786276"/>
              <a:gd name="adj2" fmla="val 1374604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a16="http://schemas.microsoft.com/office/drawing/2014/main" id="{814D996D-5501-FF41-A983-8E3CF62EF2D9}"/>
              </a:ext>
            </a:extLst>
          </p:cNvPr>
          <p:cNvSpPr/>
          <p:nvPr userDrawn="1"/>
        </p:nvSpPr>
        <p:spPr>
          <a:xfrm rot="13334012">
            <a:off x="48189" y="2041473"/>
            <a:ext cx="2775053" cy="2775053"/>
          </a:xfrm>
          <a:prstGeom prst="chord">
            <a:avLst>
              <a:gd name="adj1" fmla="val 2786276"/>
              <a:gd name="adj2" fmla="val 13746047"/>
            </a:avLst>
          </a:prstGeom>
          <a:solidFill>
            <a:srgbClr val="EF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89721C0A-1AC3-8C40-AF31-CE2B988D386B}"/>
              </a:ext>
            </a:extLst>
          </p:cNvPr>
          <p:cNvSpPr>
            <a:spLocks noGrp="1"/>
          </p:cNvSpPr>
          <p:nvPr>
            <p:ph type="body" idx="13" hasCustomPrompt="1"/>
          </p:nvPr>
        </p:nvSpPr>
        <p:spPr>
          <a:xfrm>
            <a:off x="3182816" y="4036621"/>
            <a:ext cx="6840416" cy="221599"/>
          </a:xfrm>
        </p:spPr>
        <p:txBody>
          <a:bodyPr>
            <a:spAutoFit/>
          </a:bodyPr>
          <a:lstStyle>
            <a:lvl1pPr marL="0" indent="0">
              <a:buNone/>
              <a:defRPr sz="1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30334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 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sp>
        <p:nvSpPr>
          <p:cNvPr id="3" name="Text Placeholder 2">
            <a:extLst>
              <a:ext uri="{FF2B5EF4-FFF2-40B4-BE49-F238E27FC236}">
                <a16:creationId xmlns:a16="http://schemas.microsoft.com/office/drawing/2014/main" id="{34C2646E-91E2-C848-BA08-112BCF787C74}"/>
              </a:ext>
            </a:extLst>
          </p:cNvPr>
          <p:cNvSpPr>
            <a:spLocks noGrp="1"/>
          </p:cNvSpPr>
          <p:nvPr>
            <p:ph type="body" sz="quarter" idx="10"/>
          </p:nvPr>
        </p:nvSpPr>
        <p:spPr>
          <a:xfrm>
            <a:off x="874642" y="441325"/>
            <a:ext cx="4199007" cy="5724525"/>
          </a:xfrm>
        </p:spPr>
        <p:txBody>
          <a:bodyPr anchor="ctr">
            <a:normAutofit/>
          </a:bodyPr>
          <a:lstStyle>
            <a:lvl1pPr marL="0" indent="0">
              <a:buNone/>
              <a:defRPr sz="4800" b="1">
                <a:solidFill>
                  <a:schemeClr val="bg1"/>
                </a:solidFill>
              </a:defRPr>
            </a:lvl1pPr>
          </a:lstStyle>
          <a:p>
            <a:pPr lvl="0"/>
            <a:r>
              <a:rPr lang="en-GB" dirty="0"/>
              <a:t>Click to edit Master text styles</a:t>
            </a:r>
          </a:p>
        </p:txBody>
      </p:sp>
      <p:sp>
        <p:nvSpPr>
          <p:cNvPr id="5" name="Text Placeholder 4">
            <a:extLst>
              <a:ext uri="{FF2B5EF4-FFF2-40B4-BE49-F238E27FC236}">
                <a16:creationId xmlns:a16="http://schemas.microsoft.com/office/drawing/2014/main" id="{67D1F6F4-E991-6F4D-9BDE-BBFB18C85F43}"/>
              </a:ext>
            </a:extLst>
          </p:cNvPr>
          <p:cNvSpPr>
            <a:spLocks noGrp="1"/>
          </p:cNvSpPr>
          <p:nvPr>
            <p:ph type="body" sz="quarter" idx="11"/>
          </p:nvPr>
        </p:nvSpPr>
        <p:spPr>
          <a:xfrm>
            <a:off x="6095999" y="2160037"/>
            <a:ext cx="5580063" cy="2287101"/>
          </a:xfrm>
        </p:spPr>
        <p:txBody>
          <a:bodyPr anchor="ctr">
            <a:spAutoFit/>
          </a:bodyPr>
          <a:lstStyle>
            <a:lvl1pPr>
              <a:lnSpc>
                <a:spcPct val="150000"/>
              </a:lnSpc>
              <a:defRPr sz="1800">
                <a:solidFill>
                  <a:schemeClr val="bg1"/>
                </a:solidFill>
              </a:defRPr>
            </a:lvl1pPr>
            <a:lvl2pPr>
              <a:lnSpc>
                <a:spcPct val="150000"/>
              </a:lnSpc>
              <a:defRPr sz="1800">
                <a:solidFill>
                  <a:schemeClr val="bg1"/>
                </a:solidFill>
              </a:defRPr>
            </a:lvl2pPr>
            <a:lvl3pPr>
              <a:lnSpc>
                <a:spcPct val="150000"/>
              </a:lnSpc>
              <a:defRPr sz="1800">
                <a:solidFill>
                  <a:schemeClr val="bg1"/>
                </a:solidFill>
              </a:defRPr>
            </a:lvl3pPr>
            <a:lvl4pPr>
              <a:lnSpc>
                <a:spcPct val="150000"/>
              </a:lnSpc>
              <a:defRPr sz="1800">
                <a:solidFill>
                  <a:schemeClr val="bg1"/>
                </a:solidFill>
              </a:defRPr>
            </a:lvl4pPr>
            <a:lvl5pPr>
              <a:lnSpc>
                <a:spcPct val="150000"/>
              </a:lnSpc>
              <a:defRPr sz="18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66617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4759603C-8450-1745-A784-2080C69C508C}" type="slidenum">
              <a:rPr lang="en-US" smtClean="0"/>
              <a:pPr/>
              <a:t>‹Nr.›</a:t>
            </a:fld>
            <a:endParaRPr lang="en-US" dirty="0"/>
          </a:p>
        </p:txBody>
      </p:sp>
      <p:sp>
        <p:nvSpPr>
          <p:cNvPr id="5" name="Title Placeholder 1">
            <a:extLst>
              <a:ext uri="{FF2B5EF4-FFF2-40B4-BE49-F238E27FC236}">
                <a16:creationId xmlns:a16="http://schemas.microsoft.com/office/drawing/2014/main" id="{C24940DB-4B43-3C4C-96A1-F39145A92D67}"/>
              </a:ext>
            </a:extLst>
          </p:cNvPr>
          <p:cNvSpPr>
            <a:spLocks noGrp="1"/>
          </p:cNvSpPr>
          <p:nvPr>
            <p:ph type="title"/>
          </p:nvPr>
        </p:nvSpPr>
        <p:spPr>
          <a:xfrm>
            <a:off x="521506" y="440482"/>
            <a:ext cx="11148989" cy="387798"/>
          </a:xfrm>
          <a:prstGeom prst="rect">
            <a:avLst/>
          </a:prstGeom>
        </p:spPr>
        <p:txBody>
          <a:bodyPr vert="horz" lIns="0" tIns="0" rIns="0" bIns="0" rtlCol="0" anchor="t">
            <a:spAutoFit/>
          </a:bodyPr>
          <a:lstStyle/>
          <a:p>
            <a:r>
              <a:rPr lang="en-US" dirty="0"/>
              <a:t>Click to edit Master title style</a:t>
            </a:r>
          </a:p>
        </p:txBody>
      </p:sp>
      <p:sp>
        <p:nvSpPr>
          <p:cNvPr id="7" name="Text Placeholder 2">
            <a:extLst>
              <a:ext uri="{FF2B5EF4-FFF2-40B4-BE49-F238E27FC236}">
                <a16:creationId xmlns:a16="http://schemas.microsoft.com/office/drawing/2014/main" id="{94AAAC00-4C8B-654C-9CC6-C7D00B4C3AB7}"/>
              </a:ext>
            </a:extLst>
          </p:cNvPr>
          <p:cNvSpPr>
            <a:spLocks noGrp="1"/>
          </p:cNvSpPr>
          <p:nvPr>
            <p:ph idx="1" hasCustomPrompt="1"/>
          </p:nvPr>
        </p:nvSpPr>
        <p:spPr>
          <a:xfrm>
            <a:off x="521505" y="1253330"/>
            <a:ext cx="11148990" cy="249299"/>
          </a:xfrm>
          <a:prstGeom prst="rect">
            <a:avLst/>
          </a:prstGeom>
        </p:spPr>
        <p:txBody>
          <a:bodyPr vert="horz" lIns="0" tIns="0" rIns="0" bIns="0" rtlCol="0">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2986038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515938" y="441325"/>
            <a:ext cx="4041314"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22371901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8_Blank White templat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E02CD-D397-894D-9C6B-634DEBF3D3F4}"/>
              </a:ext>
            </a:extLst>
          </p:cNvPr>
          <p:cNvGrpSpPr/>
          <p:nvPr userDrawn="1"/>
        </p:nvGrpSpPr>
        <p:grpSpPr>
          <a:xfrm>
            <a:off x="-25312" y="-6"/>
            <a:ext cx="12242129" cy="6210580"/>
            <a:chOff x="-25312" y="-6"/>
            <a:chExt cx="12242129" cy="6210580"/>
          </a:xfrm>
        </p:grpSpPr>
        <p:sp>
          <p:nvSpPr>
            <p:cNvPr id="10" name="Rectangle 9">
              <a:extLst>
                <a:ext uri="{FF2B5EF4-FFF2-40B4-BE49-F238E27FC236}">
                  <a16:creationId xmlns:a16="http://schemas.microsoft.com/office/drawing/2014/main" id="{848FA64F-DFE3-B243-BD56-E47C3CB21444}"/>
                </a:ext>
              </a:extLst>
            </p:cNvPr>
            <p:cNvSpPr/>
            <p:nvPr userDrawn="1"/>
          </p:nvSpPr>
          <p:spPr>
            <a:xfrm rot="16200000">
              <a:off x="4515854" y="-4515856"/>
              <a:ext cx="3160298" cy="12191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hord 17">
              <a:extLst>
                <a:ext uri="{FF2B5EF4-FFF2-40B4-BE49-F238E27FC236}">
                  <a16:creationId xmlns:a16="http://schemas.microsoft.com/office/drawing/2014/main" id="{0DE740A7-841E-914F-AC8A-85371284F446}"/>
                </a:ext>
              </a:extLst>
            </p:cNvPr>
            <p:cNvSpPr/>
            <p:nvPr userDrawn="1"/>
          </p:nvSpPr>
          <p:spPr>
            <a:xfrm rot="18720000">
              <a:off x="-13279" y="95837"/>
              <a:ext cx="6102704" cy="6126769"/>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hord 18">
              <a:extLst>
                <a:ext uri="{FF2B5EF4-FFF2-40B4-BE49-F238E27FC236}">
                  <a16:creationId xmlns:a16="http://schemas.microsoft.com/office/drawing/2014/main" id="{5C47690B-05F5-E949-8DE9-710A0160ED68}"/>
                </a:ext>
              </a:extLst>
            </p:cNvPr>
            <p:cNvSpPr/>
            <p:nvPr userDrawn="1"/>
          </p:nvSpPr>
          <p:spPr>
            <a:xfrm rot="7928050">
              <a:off x="6102081" y="75626"/>
              <a:ext cx="6102704" cy="6126769"/>
            </a:xfrm>
            <a:prstGeom prst="chord">
              <a:avLst>
                <a:gd name="adj1" fmla="val 2786276"/>
                <a:gd name="adj2" fmla="val 1378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1093454" y="1351540"/>
            <a:ext cx="4041314" cy="298767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
        <p:nvSpPr>
          <p:cNvPr id="21" name="Text Placeholder 2">
            <a:extLst>
              <a:ext uri="{FF2B5EF4-FFF2-40B4-BE49-F238E27FC236}">
                <a16:creationId xmlns:a16="http://schemas.microsoft.com/office/drawing/2014/main" id="{59876CAF-E716-414A-A3FA-BA215D4B8931}"/>
              </a:ext>
            </a:extLst>
          </p:cNvPr>
          <p:cNvSpPr>
            <a:spLocks noGrp="1"/>
          </p:cNvSpPr>
          <p:nvPr>
            <p:ph idx="1" hasCustomPrompt="1"/>
          </p:nvPr>
        </p:nvSpPr>
        <p:spPr>
          <a:xfrm>
            <a:off x="7347650" y="1889481"/>
            <a:ext cx="3611566" cy="1077218"/>
          </a:xfrm>
          <a:prstGeom prst="rect">
            <a:avLst/>
          </a:prstGeom>
        </p:spPr>
        <p:txBody>
          <a:bodyPr vert="horz" lIns="0" tIns="0" rIns="0" bIns="0" rtlCol="0">
            <a:sp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5" name="Picture 24">
            <a:extLst>
              <a:ext uri="{FF2B5EF4-FFF2-40B4-BE49-F238E27FC236}">
                <a16:creationId xmlns:a16="http://schemas.microsoft.com/office/drawing/2014/main" id="{2F00C3F2-8411-7D48-8BC0-F37C5DC1D7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23652" y="4685441"/>
            <a:ext cx="2918124" cy="1216294"/>
          </a:xfrm>
          <a:prstGeom prst="rect">
            <a:avLst/>
          </a:prstGeom>
        </p:spPr>
      </p:pic>
    </p:spTree>
    <p:extLst>
      <p:ext uri="{BB962C8B-B14F-4D97-AF65-F5344CB8AC3E}">
        <p14:creationId xmlns:p14="http://schemas.microsoft.com/office/powerpoint/2010/main" val="3393046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118350" y="441325"/>
            <a:ext cx="4557712" cy="5724525"/>
          </a:xfrm>
          <a:ln>
            <a:noFill/>
          </a:ln>
        </p:spPr>
        <p:txBody>
          <a:bodyPr anchor="ctr">
            <a:noAutofit/>
          </a:bodyPr>
          <a:lstStyle>
            <a:lvl1pPr marL="342900" indent="-342900">
              <a:buFont typeface="+mj-lt"/>
              <a:buAutoNum type="arabicPeriod"/>
              <a:defRPr lang="en-GB" b="1" dirty="0" smtClean="0">
                <a:solidFill>
                  <a:schemeClr val="bg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937612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_Blank White templa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A90329-0804-CD4E-93CD-ACE2EFD521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240" y="415519"/>
            <a:ext cx="1890360" cy="1890360"/>
          </a:xfrm>
          <a:prstGeom prst="rect">
            <a:avLst/>
          </a:prstGeom>
        </p:spPr>
      </p:pic>
      <p:cxnSp>
        <p:nvCxnSpPr>
          <p:cNvPr id="13" name="Straight Arrow Connector 12">
            <a:extLst>
              <a:ext uri="{FF2B5EF4-FFF2-40B4-BE49-F238E27FC236}">
                <a16:creationId xmlns:a16="http://schemas.microsoft.com/office/drawing/2014/main" id="{12150386-B366-6F47-8552-42929B1AA0EF}"/>
              </a:ext>
            </a:extLst>
          </p:cNvPr>
          <p:cNvCxnSpPr>
            <a:cxnSpLocks/>
          </p:cNvCxnSpPr>
          <p:nvPr userDrawn="1"/>
        </p:nvCxnSpPr>
        <p:spPr>
          <a:xfrm>
            <a:off x="7467601" y="0"/>
            <a:ext cx="0" cy="6165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3CCA30-CF01-D44C-9BEB-C708F522AC9F}"/>
              </a:ext>
            </a:extLst>
          </p:cNvPr>
          <p:cNvCxnSpPr>
            <a:cxnSpLocks/>
            <a:stCxn id="2" idx="4"/>
          </p:cNvCxnSpPr>
          <p:nvPr userDrawn="1"/>
        </p:nvCxnSpPr>
        <p:spPr>
          <a:xfrm>
            <a:off x="2902227" y="3667540"/>
            <a:ext cx="0" cy="2498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2273784" y="1139124"/>
            <a:ext cx="4557712" cy="886397"/>
          </a:xfrm>
        </p:spPr>
        <p:txBody>
          <a:bodyPr anchor="ctr">
            <a:spAutoFit/>
          </a:bodyPr>
          <a:lstStyle>
            <a:lvl1pPr marL="0" indent="0">
              <a:buNone/>
              <a:defRPr sz="3200" b="1">
                <a:solidFill>
                  <a:schemeClr val="tx2"/>
                </a:solidFill>
              </a:defRPr>
            </a:lvl1pPr>
          </a:lstStyle>
          <a:p>
            <a:pPr lvl="0"/>
            <a:r>
              <a:rPr lang="en-GB" dirty="0"/>
              <a:t>Click to edit Master text styles</a:t>
            </a:r>
          </a:p>
        </p:txBody>
      </p:sp>
      <p:sp>
        <p:nvSpPr>
          <p:cNvPr id="2" name="Oval 1">
            <a:extLst>
              <a:ext uri="{FF2B5EF4-FFF2-40B4-BE49-F238E27FC236}">
                <a16:creationId xmlns:a16="http://schemas.microsoft.com/office/drawing/2014/main" id="{FF5340D6-79FA-0C48-8E63-80D2E5EF2FDA}"/>
              </a:ext>
            </a:extLst>
          </p:cNvPr>
          <p:cNvSpPr/>
          <p:nvPr userDrawn="1"/>
        </p:nvSpPr>
        <p:spPr>
          <a:xfrm>
            <a:off x="2478157" y="2819400"/>
            <a:ext cx="848140" cy="8481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2094EB-784A-134C-BC33-5B2EA38F6BA9}"/>
              </a:ext>
            </a:extLst>
          </p:cNvPr>
          <p:cNvSpPr/>
          <p:nvPr userDrawn="1"/>
        </p:nvSpPr>
        <p:spPr>
          <a:xfrm>
            <a:off x="2478157"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BD872D-8C0D-EE44-B627-1965B6871480}"/>
              </a:ext>
            </a:extLst>
          </p:cNvPr>
          <p:cNvSpPr/>
          <p:nvPr userDrawn="1"/>
        </p:nvSpPr>
        <p:spPr>
          <a:xfrm>
            <a:off x="7043531"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F7D0C2-06A1-044A-8D59-9B20A8CE0183}"/>
              </a:ext>
            </a:extLst>
          </p:cNvPr>
          <p:cNvSpPr/>
          <p:nvPr userDrawn="1"/>
        </p:nvSpPr>
        <p:spPr>
          <a:xfrm>
            <a:off x="7043531"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CF22AA-982A-C74A-B424-7A686E9DB0FD}"/>
              </a:ext>
            </a:extLst>
          </p:cNvPr>
          <p:cNvSpPr/>
          <p:nvPr userDrawn="1"/>
        </p:nvSpPr>
        <p:spPr>
          <a:xfrm>
            <a:off x="7043531" y="665921"/>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CB7A93D-1A21-0C45-A931-0CA4FDDD1871}"/>
              </a:ext>
            </a:extLst>
          </p:cNvPr>
          <p:cNvCxnSpPr>
            <a:cxnSpLocks/>
          </p:cNvCxnSpPr>
          <p:nvPr userDrawn="1"/>
        </p:nvCxnSpPr>
        <p:spPr>
          <a:xfrm flipH="1">
            <a:off x="3326297" y="3243470"/>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627CC-641D-AB4E-8186-143FB7DB24CE}"/>
              </a:ext>
            </a:extLst>
          </p:cNvPr>
          <p:cNvCxnSpPr>
            <a:cxnSpLocks/>
          </p:cNvCxnSpPr>
          <p:nvPr userDrawn="1"/>
        </p:nvCxnSpPr>
        <p:spPr>
          <a:xfrm flipH="1">
            <a:off x="3326297" y="5370444"/>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C529BF-37F7-B341-8FF0-EC573A1DBB81}"/>
              </a:ext>
            </a:extLst>
          </p:cNvPr>
          <p:cNvCxnSpPr>
            <a:cxnSpLocks/>
          </p:cNvCxnSpPr>
          <p:nvPr userDrawn="1"/>
        </p:nvCxnSpPr>
        <p:spPr>
          <a:xfrm flipH="1">
            <a:off x="7891671" y="3246783"/>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89B64-BF53-174F-876F-A049C35B40E9}"/>
              </a:ext>
            </a:extLst>
          </p:cNvPr>
          <p:cNvCxnSpPr>
            <a:cxnSpLocks/>
          </p:cNvCxnSpPr>
          <p:nvPr userDrawn="1"/>
        </p:nvCxnSpPr>
        <p:spPr>
          <a:xfrm flipH="1">
            <a:off x="7891671" y="5373757"/>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948DB-CB9C-6D4A-92A7-B8181A2796E2}"/>
              </a:ext>
            </a:extLst>
          </p:cNvPr>
          <p:cNvCxnSpPr>
            <a:cxnSpLocks/>
          </p:cNvCxnSpPr>
          <p:nvPr userDrawn="1"/>
        </p:nvCxnSpPr>
        <p:spPr>
          <a:xfrm flipH="1">
            <a:off x="7891671" y="1040296"/>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29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3_Blank White templat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12150386-B366-6F47-8552-42929B1AA0EF}"/>
              </a:ext>
            </a:extLst>
          </p:cNvPr>
          <p:cNvCxnSpPr>
            <a:cxnSpLocks/>
          </p:cNvCxnSpPr>
          <p:nvPr userDrawn="1"/>
        </p:nvCxnSpPr>
        <p:spPr>
          <a:xfrm>
            <a:off x="7467601" y="0"/>
            <a:ext cx="0" cy="5370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3CCA30-CF01-D44C-9BEB-C708F522AC9F}"/>
              </a:ext>
            </a:extLst>
          </p:cNvPr>
          <p:cNvCxnSpPr>
            <a:cxnSpLocks/>
            <a:stCxn id="2" idx="4"/>
          </p:cNvCxnSpPr>
          <p:nvPr userDrawn="1"/>
        </p:nvCxnSpPr>
        <p:spPr>
          <a:xfrm>
            <a:off x="2902227" y="3667540"/>
            <a:ext cx="0" cy="2498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623371" y="1139124"/>
            <a:ext cx="4557712" cy="886397"/>
          </a:xfrm>
        </p:spPr>
        <p:txBody>
          <a:bodyPr anchor="ctr">
            <a:spAutoFit/>
          </a:bodyPr>
          <a:lstStyle>
            <a:lvl1pPr marL="0" indent="0" algn="ctr">
              <a:buNone/>
              <a:defRPr sz="3200" b="1">
                <a:solidFill>
                  <a:schemeClr val="tx2"/>
                </a:solidFill>
              </a:defRPr>
            </a:lvl1pPr>
          </a:lstStyle>
          <a:p>
            <a:pPr lvl="0"/>
            <a:r>
              <a:rPr lang="en-GB" dirty="0"/>
              <a:t>Click to edit Master text styles</a:t>
            </a:r>
          </a:p>
        </p:txBody>
      </p:sp>
      <p:sp>
        <p:nvSpPr>
          <p:cNvPr id="2" name="Oval 1">
            <a:extLst>
              <a:ext uri="{FF2B5EF4-FFF2-40B4-BE49-F238E27FC236}">
                <a16:creationId xmlns:a16="http://schemas.microsoft.com/office/drawing/2014/main" id="{FF5340D6-79FA-0C48-8E63-80D2E5EF2FDA}"/>
              </a:ext>
            </a:extLst>
          </p:cNvPr>
          <p:cNvSpPr/>
          <p:nvPr userDrawn="1"/>
        </p:nvSpPr>
        <p:spPr>
          <a:xfrm>
            <a:off x="2478157"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2094EB-784A-134C-BC33-5B2EA38F6BA9}"/>
              </a:ext>
            </a:extLst>
          </p:cNvPr>
          <p:cNvSpPr/>
          <p:nvPr userDrawn="1"/>
        </p:nvSpPr>
        <p:spPr>
          <a:xfrm>
            <a:off x="2478157"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BD872D-8C0D-EE44-B627-1965B6871480}"/>
              </a:ext>
            </a:extLst>
          </p:cNvPr>
          <p:cNvSpPr/>
          <p:nvPr userDrawn="1"/>
        </p:nvSpPr>
        <p:spPr>
          <a:xfrm>
            <a:off x="7043531" y="4972879"/>
            <a:ext cx="848140" cy="8481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F7D0C2-06A1-044A-8D59-9B20A8CE0183}"/>
              </a:ext>
            </a:extLst>
          </p:cNvPr>
          <p:cNvSpPr/>
          <p:nvPr userDrawn="1"/>
        </p:nvSpPr>
        <p:spPr>
          <a:xfrm>
            <a:off x="7043531"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CF22AA-982A-C74A-B424-7A686E9DB0FD}"/>
              </a:ext>
            </a:extLst>
          </p:cNvPr>
          <p:cNvSpPr/>
          <p:nvPr userDrawn="1"/>
        </p:nvSpPr>
        <p:spPr>
          <a:xfrm>
            <a:off x="7043531" y="665921"/>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CB7A93D-1A21-0C45-A931-0CA4FDDD1871}"/>
              </a:ext>
            </a:extLst>
          </p:cNvPr>
          <p:cNvCxnSpPr>
            <a:cxnSpLocks/>
          </p:cNvCxnSpPr>
          <p:nvPr userDrawn="1"/>
        </p:nvCxnSpPr>
        <p:spPr>
          <a:xfrm flipH="1">
            <a:off x="3326297" y="3243470"/>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627CC-641D-AB4E-8186-143FB7DB24CE}"/>
              </a:ext>
            </a:extLst>
          </p:cNvPr>
          <p:cNvCxnSpPr>
            <a:cxnSpLocks/>
          </p:cNvCxnSpPr>
          <p:nvPr userDrawn="1"/>
        </p:nvCxnSpPr>
        <p:spPr>
          <a:xfrm flipH="1">
            <a:off x="3326297" y="5370444"/>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C529BF-37F7-B341-8FF0-EC573A1DBB81}"/>
              </a:ext>
            </a:extLst>
          </p:cNvPr>
          <p:cNvCxnSpPr>
            <a:cxnSpLocks/>
          </p:cNvCxnSpPr>
          <p:nvPr userDrawn="1"/>
        </p:nvCxnSpPr>
        <p:spPr>
          <a:xfrm flipH="1">
            <a:off x="7891671" y="3246783"/>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89B64-BF53-174F-876F-A049C35B40E9}"/>
              </a:ext>
            </a:extLst>
          </p:cNvPr>
          <p:cNvCxnSpPr>
            <a:cxnSpLocks/>
          </p:cNvCxnSpPr>
          <p:nvPr userDrawn="1"/>
        </p:nvCxnSpPr>
        <p:spPr>
          <a:xfrm flipH="1">
            <a:off x="7891671" y="5373757"/>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948DB-CB9C-6D4A-92A7-B8181A2796E2}"/>
              </a:ext>
            </a:extLst>
          </p:cNvPr>
          <p:cNvCxnSpPr>
            <a:cxnSpLocks/>
          </p:cNvCxnSpPr>
          <p:nvPr userDrawn="1"/>
        </p:nvCxnSpPr>
        <p:spPr>
          <a:xfrm flipH="1">
            <a:off x="7891671" y="1040296"/>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7A9E97-DD74-B84D-B449-3D757C522F07}"/>
              </a:ext>
            </a:extLst>
          </p:cNvPr>
          <p:cNvCxnSpPr>
            <a:cxnSpLocks/>
            <a:stCxn id="3" idx="2"/>
            <a:endCxn id="2" idx="0"/>
          </p:cNvCxnSpPr>
          <p:nvPr userDrawn="1"/>
        </p:nvCxnSpPr>
        <p:spPr>
          <a:xfrm>
            <a:off x="2902227" y="2025521"/>
            <a:ext cx="0" cy="793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97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Blank White templa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E63BF2-CA5A-264F-808A-E8223BBD9AC2}"/>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1"/>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9" name="Picture 8">
            <a:extLst>
              <a:ext uri="{FF2B5EF4-FFF2-40B4-BE49-F238E27FC236}">
                <a16:creationId xmlns:a16="http://schemas.microsoft.com/office/drawing/2014/main" id="{41F7E033-6681-994C-A183-E56C512566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515938" y="441325"/>
            <a:ext cx="4557712" cy="572452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594872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0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2"/>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8" name="Text Placeholder 2">
            <a:extLst>
              <a:ext uri="{FF2B5EF4-FFF2-40B4-BE49-F238E27FC236}">
                <a16:creationId xmlns:a16="http://schemas.microsoft.com/office/drawing/2014/main" id="{CACEFDB3-6C18-A24B-8EDD-193D17B0AE83}"/>
              </a:ext>
            </a:extLst>
          </p:cNvPr>
          <p:cNvSpPr>
            <a:spLocks noGrp="1"/>
          </p:cNvSpPr>
          <p:nvPr>
            <p:ph type="body" sz="quarter" idx="10"/>
          </p:nvPr>
        </p:nvSpPr>
        <p:spPr>
          <a:xfrm>
            <a:off x="515938" y="441325"/>
            <a:ext cx="4557712"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
        <p:nvSpPr>
          <p:cNvPr id="10" name="Text Placeholder 4">
            <a:extLst>
              <a:ext uri="{FF2B5EF4-FFF2-40B4-BE49-F238E27FC236}">
                <a16:creationId xmlns:a16="http://schemas.microsoft.com/office/drawing/2014/main" id="{45B72F94-6E66-3845-87DF-98B4A1F1C5E7}"/>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0036134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515938" y="441325"/>
            <a:ext cx="5023471"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D08E0D10-5CE0-9B4A-BDD6-022773F35781}"/>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1636962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5_Blank White templa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52ED5D3-F8AC-514E-B145-348FCEE6BD9C}"/>
              </a:ext>
            </a:extLst>
          </p:cNvPr>
          <p:cNvGrpSpPr/>
          <p:nvPr userDrawn="1"/>
        </p:nvGrpSpPr>
        <p:grpSpPr>
          <a:xfrm>
            <a:off x="1" y="0"/>
            <a:ext cx="9753598" cy="6858001"/>
            <a:chOff x="5334000" y="0"/>
            <a:chExt cx="9753598" cy="6858001"/>
          </a:xfrm>
          <a:solidFill>
            <a:schemeClr val="tx2"/>
          </a:solidFill>
        </p:grpSpPr>
        <p:sp>
          <p:nvSpPr>
            <p:cNvPr id="12" name="Rectangle 11">
              <a:extLst>
                <a:ext uri="{FF2B5EF4-FFF2-40B4-BE49-F238E27FC236}">
                  <a16:creationId xmlns:a16="http://schemas.microsoft.com/office/drawing/2014/main" id="{86ABC878-6B74-9E48-B605-7C61546B4E3B}"/>
                </a:ext>
              </a:extLst>
            </p:cNvPr>
            <p:cNvSpPr/>
            <p:nvPr userDrawn="1"/>
          </p:nvSpPr>
          <p:spPr>
            <a:xfrm>
              <a:off x="8762999" y="0"/>
              <a:ext cx="6324599"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13" name="Oval 12">
              <a:extLst>
                <a:ext uri="{FF2B5EF4-FFF2-40B4-BE49-F238E27FC236}">
                  <a16:creationId xmlns:a16="http://schemas.microsoft.com/office/drawing/2014/main" id="{00EFEEF0-5652-6744-9B98-40BC4F385D7B}"/>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1"/>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9" name="Picture 8">
            <a:extLst>
              <a:ext uri="{FF2B5EF4-FFF2-40B4-BE49-F238E27FC236}">
                <a16:creationId xmlns:a16="http://schemas.microsoft.com/office/drawing/2014/main" id="{41F7E033-6681-994C-A183-E56C512566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874642" y="441325"/>
            <a:ext cx="4199008" cy="572452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543292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874642" y="441325"/>
            <a:ext cx="4199008" cy="5724525"/>
          </a:xfrm>
        </p:spPr>
        <p:txBody>
          <a:bodyPr anchor="ctr">
            <a:normAutofit/>
          </a:bodyPr>
          <a:lstStyle>
            <a:lvl1pPr marL="0" indent="0">
              <a:buNone/>
              <a:defRPr sz="48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095999" y="2160037"/>
            <a:ext cx="5580063" cy="2287101"/>
          </a:xfrm>
        </p:spPr>
        <p:txBody>
          <a:bodyPr anchor="ctr">
            <a:spAutoFit/>
          </a:bodyPr>
          <a:lstStyle>
            <a:lvl1pPr>
              <a:lnSpc>
                <a:spcPct val="150000"/>
              </a:lnSpc>
              <a:defRPr sz="1800">
                <a:solidFill>
                  <a:schemeClr val="tx2"/>
                </a:solidFill>
              </a:defRPr>
            </a:lvl1pPr>
            <a:lvl2pPr>
              <a:lnSpc>
                <a:spcPct val="150000"/>
              </a:lnSpc>
              <a:defRPr sz="1800">
                <a:solidFill>
                  <a:schemeClr val="tx2"/>
                </a:solidFill>
              </a:defRPr>
            </a:lvl2pPr>
            <a:lvl3pPr>
              <a:lnSpc>
                <a:spcPct val="150000"/>
              </a:lnSpc>
              <a:defRPr sz="1800">
                <a:solidFill>
                  <a:schemeClr val="tx2"/>
                </a:solidFill>
              </a:defRPr>
            </a:lvl3pPr>
            <a:lvl4pPr>
              <a:lnSpc>
                <a:spcPct val="150000"/>
              </a:lnSpc>
              <a:defRPr sz="1800">
                <a:solidFill>
                  <a:schemeClr val="tx2"/>
                </a:solidFill>
              </a:defRPr>
            </a:lvl4pPr>
            <a:lvl5pPr>
              <a:lnSpc>
                <a:spcPct val="150000"/>
              </a:lnSpc>
              <a:defRPr sz="1800">
                <a:solidFill>
                  <a:schemeClr val="tx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728995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6_Blank White template">
    <p:spTree>
      <p:nvGrpSpPr>
        <p:cNvPr id="1" name=""/>
        <p:cNvGrpSpPr/>
        <p:nvPr/>
      </p:nvGrpSpPr>
      <p:grpSpPr>
        <a:xfrm>
          <a:off x="0" y="0"/>
          <a:ext cx="0" cy="0"/>
          <a:chOff x="0" y="0"/>
          <a:chExt cx="0" cy="0"/>
        </a:xfrm>
      </p:grpSpPr>
      <p:pic>
        <p:nvPicPr>
          <p:cNvPr id="11" name="Google Shape;569;p70">
            <a:extLst>
              <a:ext uri="{FF2B5EF4-FFF2-40B4-BE49-F238E27FC236}">
                <a16:creationId xmlns:a16="http://schemas.microsoft.com/office/drawing/2014/main" id="{A25CFBBE-A474-2E43-A64D-CE61E5944AF4}"/>
              </a:ext>
            </a:extLst>
          </p:cNvPr>
          <p:cNvPicPr preferRelativeResize="0"/>
          <p:nvPr userDrawn="1"/>
        </p:nvPicPr>
        <p:blipFill rotWithShape="1">
          <a:blip r:embed="rId2">
            <a:alphaModFix/>
          </a:blip>
          <a:srcRect l="9" r="19"/>
          <a:stretch/>
        </p:blipFill>
        <p:spPr>
          <a:xfrm>
            <a:off x="0" y="0"/>
            <a:ext cx="12192000" cy="6861052"/>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163339" y="1843570"/>
            <a:ext cx="3512723" cy="3170859"/>
          </a:xfrm>
          <a:ln>
            <a:noFill/>
          </a:ln>
        </p:spPr>
        <p:txBody>
          <a:bodyPr anchor="ctr">
            <a:noAutofit/>
          </a:bodyPr>
          <a:lstStyle>
            <a:lvl1pPr marL="342900" indent="-342900">
              <a:buFont typeface="Arial" panose="020B0604020202020204" pitchFamily="34" charset="0"/>
              <a:buChar char="•"/>
              <a:defRPr lang="en-GB" sz="1400" b="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901148" y="441325"/>
            <a:ext cx="3869635" cy="3945145"/>
          </a:xfrm>
        </p:spPr>
        <p:txBody>
          <a:bodyPr anchor="ctr">
            <a:noAutofit/>
          </a:bodyPr>
          <a:lstStyle>
            <a:lvl1pPr marL="0" indent="0">
              <a:buNone/>
              <a:defRPr sz="4800" b="1">
                <a:solidFill>
                  <a:schemeClr val="tx2"/>
                </a:solidFill>
              </a:defRPr>
            </a:lvl1pPr>
          </a:lstStyle>
          <a:p>
            <a:pPr lvl="0"/>
            <a:r>
              <a:rPr lang="en-GB" dirty="0"/>
              <a:t>Click to edit Master text styles</a:t>
            </a:r>
          </a:p>
        </p:txBody>
      </p:sp>
      <p:pic>
        <p:nvPicPr>
          <p:cNvPr id="12" name="Picture 11">
            <a:extLst>
              <a:ext uri="{FF2B5EF4-FFF2-40B4-BE49-F238E27FC236}">
                <a16:creationId xmlns:a16="http://schemas.microsoft.com/office/drawing/2014/main" id="{CB19F9F2-BC6C-7F4E-BCB7-9C391F9EA3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7670" y="5265594"/>
            <a:ext cx="2789731" cy="822177"/>
          </a:xfrm>
          <a:prstGeom prst="rect">
            <a:avLst/>
          </a:prstGeom>
        </p:spPr>
      </p:pic>
    </p:spTree>
    <p:extLst>
      <p:ext uri="{BB962C8B-B14F-4D97-AF65-F5344CB8AC3E}">
        <p14:creationId xmlns:p14="http://schemas.microsoft.com/office/powerpoint/2010/main" val="30537945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d Ques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pic>
        <p:nvPicPr>
          <p:cNvPr id="3" name="Picture 2">
            <a:extLst>
              <a:ext uri="{FF2B5EF4-FFF2-40B4-BE49-F238E27FC236}">
                <a16:creationId xmlns:a16="http://schemas.microsoft.com/office/drawing/2014/main" id="{84E357D2-9B55-6242-BA4F-EE31DDCBC67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3735" y="900000"/>
            <a:ext cx="7904529" cy="4428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spTree>
    <p:extLst>
      <p:ext uri="{BB962C8B-B14F-4D97-AF65-F5344CB8AC3E}">
        <p14:creationId xmlns:p14="http://schemas.microsoft.com/office/powerpoint/2010/main" val="1200615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Ques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pic>
        <p:nvPicPr>
          <p:cNvPr id="3" name="Picture 2">
            <a:extLst>
              <a:ext uri="{FF2B5EF4-FFF2-40B4-BE49-F238E27FC236}">
                <a16:creationId xmlns:a16="http://schemas.microsoft.com/office/drawing/2014/main" id="{DAE7A387-ED77-A046-A3BA-2EC920B656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3735" y="900000"/>
            <a:ext cx="7904530" cy="4428000"/>
          </a:xfrm>
          <a:prstGeom prst="rect">
            <a:avLst/>
          </a:prstGeom>
        </p:spPr>
      </p:pic>
    </p:spTree>
    <p:extLst>
      <p:ext uri="{BB962C8B-B14F-4D97-AF65-F5344CB8AC3E}">
        <p14:creationId xmlns:p14="http://schemas.microsoft.com/office/powerpoint/2010/main" val="35750627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5" name="Google Shape;1649;p168">
            <a:extLst>
              <a:ext uri="{FF2B5EF4-FFF2-40B4-BE49-F238E27FC236}">
                <a16:creationId xmlns:a16="http://schemas.microsoft.com/office/drawing/2014/main" id="{7E5F7DB0-5239-8E45-8035-AD1CE2FD0785}"/>
              </a:ext>
            </a:extLst>
          </p:cNvPr>
          <p:cNvPicPr preferRelativeResize="0"/>
          <p:nvPr userDrawn="1"/>
        </p:nvPicPr>
        <p:blipFill rotWithShape="1">
          <a:blip r:embed="rId2">
            <a:alphaModFix/>
          </a:blip>
          <a:srcRect b="15725"/>
          <a:stretch/>
        </p:blipFill>
        <p:spPr>
          <a:xfrm>
            <a:off x="0" y="0"/>
            <a:ext cx="12192000" cy="6858000"/>
          </a:xfrm>
          <a:prstGeom prst="rect">
            <a:avLst/>
          </a:prstGeom>
          <a:noFill/>
          <a:ln>
            <a:noFill/>
          </a:ln>
        </p:spPr>
      </p:pic>
      <p:sp>
        <p:nvSpPr>
          <p:cNvPr id="4" name="Slide Number Placeholder 3"/>
          <p:cNvSpPr>
            <a:spLocks noGrp="1"/>
          </p:cNvSpPr>
          <p:nvPr>
            <p:ph type="sldNum" sz="quarter" idx="12"/>
          </p:nvPr>
        </p:nvSpPr>
        <p:spPr>
          <a:xfrm>
            <a:off x="8927295" y="6291849"/>
            <a:ext cx="2743200" cy="365125"/>
          </a:xfrm>
          <a:prstGeom prst="rect">
            <a:avLst/>
          </a:prstGeom>
        </p:spPr>
        <p:txBody>
          <a:bodyPr/>
          <a:lstStyle>
            <a:lvl1pPr>
              <a:defRPr>
                <a:solidFill>
                  <a:schemeClr val="bg1"/>
                </a:solidFill>
              </a:defRPr>
            </a:lvl1pPr>
          </a:lstStyle>
          <a:p>
            <a:fld id="{285CF618-68A1-469B-9302-E05059F4D14F}" type="slidenum">
              <a:rPr lang="en-US" smtClean="0"/>
              <a:pPr/>
              <a:t>‹Nr.›</a:t>
            </a:fld>
            <a:endParaRPr lang="en-US" dirty="0"/>
          </a:p>
        </p:txBody>
      </p:sp>
      <p:sp>
        <p:nvSpPr>
          <p:cNvPr id="6" name="TextBox 5">
            <a:extLst>
              <a:ext uri="{FF2B5EF4-FFF2-40B4-BE49-F238E27FC236}">
                <a16:creationId xmlns:a16="http://schemas.microsoft.com/office/drawing/2014/main" id="{1AFB3F39-D939-E040-AC08-90DA2AE66AF3}"/>
              </a:ext>
            </a:extLst>
          </p:cNvPr>
          <p:cNvSpPr txBox="1"/>
          <p:nvPr userDrawn="1"/>
        </p:nvSpPr>
        <p:spPr>
          <a:xfrm>
            <a:off x="791308" y="703384"/>
            <a:ext cx="4294445" cy="923330"/>
          </a:xfrm>
          <a:prstGeom prst="rect">
            <a:avLst/>
          </a:prstGeom>
          <a:noFill/>
        </p:spPr>
        <p:txBody>
          <a:bodyPr wrap="none" lIns="0" tIns="0" rIns="0" bIns="0" rtlCol="0">
            <a:spAutoFit/>
          </a:bodyPr>
          <a:lstStyle/>
          <a:p>
            <a:r>
              <a:rPr lang="en-US" sz="6000" b="1" dirty="0">
                <a:solidFill>
                  <a:schemeClr val="bg1"/>
                </a:solidFill>
              </a:rPr>
              <a:t>thank </a:t>
            </a:r>
            <a:r>
              <a:rPr lang="en-US" sz="6000" b="1" dirty="0">
                <a:solidFill>
                  <a:schemeClr val="tx2"/>
                </a:solidFill>
              </a:rPr>
              <a:t>you.</a:t>
            </a:r>
          </a:p>
        </p:txBody>
      </p:sp>
      <p:sp>
        <p:nvSpPr>
          <p:cNvPr id="7" name="TextBox 6">
            <a:extLst>
              <a:ext uri="{FF2B5EF4-FFF2-40B4-BE49-F238E27FC236}">
                <a16:creationId xmlns:a16="http://schemas.microsoft.com/office/drawing/2014/main" id="{D19A0025-CD78-964C-8686-24E93A66E0E3}"/>
              </a:ext>
            </a:extLst>
          </p:cNvPr>
          <p:cNvSpPr txBox="1"/>
          <p:nvPr userDrawn="1"/>
        </p:nvSpPr>
        <p:spPr>
          <a:xfrm>
            <a:off x="791307" y="1789386"/>
            <a:ext cx="2213748" cy="307777"/>
          </a:xfrm>
          <a:prstGeom prst="rect">
            <a:avLst/>
          </a:prstGeom>
          <a:noFill/>
        </p:spPr>
        <p:txBody>
          <a:bodyPr wrap="none" lIns="0" tIns="0" rIns="0" bIns="0" rtlCol="0">
            <a:spAutoFit/>
          </a:bodyPr>
          <a:lstStyle/>
          <a:p>
            <a:r>
              <a:rPr lang="en-US" sz="2000" b="1" dirty="0">
                <a:solidFill>
                  <a:schemeClr val="bg1"/>
                </a:solidFill>
              </a:rPr>
              <a:t>#</a:t>
            </a:r>
            <a:r>
              <a:rPr lang="en-US" sz="2000" b="1" dirty="0" err="1">
                <a:solidFill>
                  <a:schemeClr val="bg1"/>
                </a:solidFill>
              </a:rPr>
              <a:t>TechforPeople</a:t>
            </a:r>
            <a:r>
              <a:rPr lang="en-US" sz="2000" b="1" dirty="0">
                <a:solidFill>
                  <a:schemeClr val="bg1"/>
                </a:solidFill>
              </a:rPr>
              <a:t>.</a:t>
            </a:r>
            <a:endParaRPr lang="en-US" sz="2000" b="1" dirty="0">
              <a:solidFill>
                <a:schemeClr val="tx2"/>
              </a:solidFill>
            </a:endParaRPr>
          </a:p>
        </p:txBody>
      </p:sp>
      <p:pic>
        <p:nvPicPr>
          <p:cNvPr id="8" name="Picture 7">
            <a:extLst>
              <a:ext uri="{FF2B5EF4-FFF2-40B4-BE49-F238E27FC236}">
                <a16:creationId xmlns:a16="http://schemas.microsoft.com/office/drawing/2014/main" id="{39061148-3375-164F-A47F-BB4BBDA339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68156" y="5469672"/>
            <a:ext cx="2789731" cy="822177"/>
          </a:xfrm>
          <a:prstGeom prst="rect">
            <a:avLst/>
          </a:prstGeom>
        </p:spPr>
      </p:pic>
    </p:spTree>
    <p:extLst>
      <p:ext uri="{BB962C8B-B14F-4D97-AF65-F5344CB8AC3E}">
        <p14:creationId xmlns:p14="http://schemas.microsoft.com/office/powerpoint/2010/main" val="293088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041314" cy="5724525"/>
          </a:xfrm>
        </p:spPr>
        <p:txBody>
          <a:bodyPr anchor="ctr">
            <a:normAutofit/>
          </a:bodyPr>
          <a:lstStyle>
            <a:lvl1pPr marL="0" indent="0">
              <a:buNone/>
              <a:defRPr sz="4800" b="1">
                <a:solidFill>
                  <a:schemeClr val="tx2"/>
                </a:solidFill>
              </a:defRPr>
            </a:lvl1pPr>
          </a:lstStyle>
          <a:p>
            <a:pPr lvl="0"/>
            <a:r>
              <a:rPr lang="en-GB" dirty="0"/>
              <a:t>Click to edit Master text styles</a:t>
            </a:r>
          </a:p>
        </p:txBody>
      </p:sp>
      <p:sp>
        <p:nvSpPr>
          <p:cNvPr id="5" name="Chord 4">
            <a:extLst>
              <a:ext uri="{FF2B5EF4-FFF2-40B4-BE49-F238E27FC236}">
                <a16:creationId xmlns:a16="http://schemas.microsoft.com/office/drawing/2014/main" id="{7F960EC5-6C43-CC4D-8BE6-9FFFCF1DAAA7}"/>
              </a:ext>
            </a:extLst>
          </p:cNvPr>
          <p:cNvSpPr/>
          <p:nvPr userDrawn="1"/>
        </p:nvSpPr>
        <p:spPr>
          <a:xfrm rot="2517385">
            <a:off x="8657386" y="-20723"/>
            <a:ext cx="6886613" cy="6886613"/>
          </a:xfrm>
          <a:prstGeom prst="chord">
            <a:avLst>
              <a:gd name="adj1" fmla="val 2786276"/>
              <a:gd name="adj2" fmla="val 1378198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ord 6">
            <a:extLst>
              <a:ext uri="{FF2B5EF4-FFF2-40B4-BE49-F238E27FC236}">
                <a16:creationId xmlns:a16="http://schemas.microsoft.com/office/drawing/2014/main" id="{25542D4C-B355-1842-A8F7-933F60615A3D}"/>
              </a:ext>
            </a:extLst>
          </p:cNvPr>
          <p:cNvSpPr/>
          <p:nvPr userDrawn="1"/>
        </p:nvSpPr>
        <p:spPr>
          <a:xfrm rot="2517385">
            <a:off x="5122690" y="-20724"/>
            <a:ext cx="6886613" cy="6886613"/>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Tree>
    <p:extLst>
      <p:ext uri="{BB962C8B-B14F-4D97-AF65-F5344CB8AC3E}">
        <p14:creationId xmlns:p14="http://schemas.microsoft.com/office/powerpoint/2010/main" val="43034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15938" y="2844728"/>
            <a:ext cx="11160125" cy="1168545"/>
          </a:xfrm>
        </p:spPr>
        <p:txBody>
          <a:bodyPr anchor="ctr">
            <a:noAutofit/>
          </a:bodyPr>
          <a:lstStyle>
            <a:lvl1pPr algn="ctr">
              <a:defRPr sz="80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spTree>
    <p:extLst>
      <p:ext uri="{BB962C8B-B14F-4D97-AF65-F5344CB8AC3E}">
        <p14:creationId xmlns:p14="http://schemas.microsoft.com/office/powerpoint/2010/main" val="261306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1">
    <p:spTree>
      <p:nvGrpSpPr>
        <p:cNvPr id="1" name=""/>
        <p:cNvGrpSpPr/>
        <p:nvPr/>
      </p:nvGrpSpPr>
      <p:grpSpPr>
        <a:xfrm>
          <a:off x="0" y="0"/>
          <a:ext cx="0" cy="0"/>
          <a:chOff x="0" y="0"/>
          <a:chExt cx="0" cy="0"/>
        </a:xfrm>
      </p:grpSpPr>
      <p:sp>
        <p:nvSpPr>
          <p:cNvPr id="2" name="Title 1"/>
          <p:cNvSpPr>
            <a:spLocks noGrp="1"/>
          </p:cNvSpPr>
          <p:nvPr>
            <p:ph type="ctrTitle"/>
          </p:nvPr>
        </p:nvSpPr>
        <p:spPr>
          <a:xfrm>
            <a:off x="515938" y="2844728"/>
            <a:ext cx="11160125" cy="1168545"/>
          </a:xfrm>
        </p:spPr>
        <p:txBody>
          <a:bodyPr anchor="ctr">
            <a:noAutofit/>
          </a:bodyPr>
          <a:lstStyle>
            <a:lvl1pPr algn="ctr">
              <a:defRPr sz="8000">
                <a:solidFill>
                  <a:schemeClr val="tx2"/>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‹Nr.›</a:t>
            </a:fld>
            <a:endParaRPr lang="en-US" dirty="0"/>
          </a:p>
        </p:txBody>
      </p:sp>
    </p:spTree>
    <p:extLst>
      <p:ext uri="{BB962C8B-B14F-4D97-AF65-F5344CB8AC3E}">
        <p14:creationId xmlns:p14="http://schemas.microsoft.com/office/powerpoint/2010/main" val="216686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Red templa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‹Nr.›</a:t>
            </a:fld>
            <a:endParaRPr lang="en-US" dirty="0"/>
          </a:p>
        </p:txBody>
      </p:sp>
    </p:spTree>
    <p:extLst>
      <p:ext uri="{BB962C8B-B14F-4D97-AF65-F5344CB8AC3E}">
        <p14:creationId xmlns:p14="http://schemas.microsoft.com/office/powerpoint/2010/main" val="19167993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506" y="440482"/>
            <a:ext cx="11148989" cy="387798"/>
          </a:xfrm>
          <a:prstGeom prst="rect">
            <a:avLst/>
          </a:prstGeom>
        </p:spPr>
        <p:txBody>
          <a:bodyPr vert="horz"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1505" y="1253330"/>
            <a:ext cx="11148990" cy="1253677"/>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a:extLst>
              <a:ext uri="{FF2B5EF4-FFF2-40B4-BE49-F238E27FC236}">
                <a16:creationId xmlns:a16="http://schemas.microsoft.com/office/drawing/2014/main" id="{8551A8ED-C922-274D-848F-09F90445686A}"/>
              </a:ext>
            </a:extLst>
          </p:cNvPr>
          <p:cNvPicPr>
            <a:picLocks noChangeAspect="1"/>
          </p:cNvPicPr>
          <p:nvPr userDrawn="1"/>
        </p:nvPicPr>
        <p:blipFill>
          <a:blip r:embed="rId55"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22" name="Slide Number Placeholder 5">
            <a:extLst>
              <a:ext uri="{FF2B5EF4-FFF2-40B4-BE49-F238E27FC236}">
                <a16:creationId xmlns:a16="http://schemas.microsoft.com/office/drawing/2014/main" id="{E2A690D4-BCB1-BF4C-AB39-2294CE2978A9}"/>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4759603C-8450-1745-A784-2080C69C508C}" type="slidenum">
              <a:rPr lang="en-US" smtClean="0"/>
              <a:pPr/>
              <a:t>‹Nr.›</a:t>
            </a:fld>
            <a:endParaRPr lang="en-US" dirty="0"/>
          </a:p>
        </p:txBody>
      </p:sp>
    </p:spTree>
    <p:extLst>
      <p:ext uri="{BB962C8B-B14F-4D97-AF65-F5344CB8AC3E}">
        <p14:creationId xmlns:p14="http://schemas.microsoft.com/office/powerpoint/2010/main" val="1872437338"/>
      </p:ext>
    </p:extLst>
  </p:cSld>
  <p:clrMap bg1="lt1" tx1="dk1" bg2="lt2" tx2="dk2" accent1="accent1" accent2="accent2" accent3="accent3" accent4="accent4" accent5="accent5" accent6="accent6" hlink="hlink" folHlink="folHlink"/>
  <p:sldLayoutIdLst>
    <p:sldLayoutId id="2147483664" r:id="rId1"/>
    <p:sldLayoutId id="2147483649" r:id="rId2"/>
    <p:sldLayoutId id="2147483661" r:id="rId3"/>
    <p:sldLayoutId id="2147483680" r:id="rId4"/>
    <p:sldLayoutId id="2147483681" r:id="rId5"/>
    <p:sldLayoutId id="2147483682" r:id="rId6"/>
    <p:sldLayoutId id="2147483662" r:id="rId7"/>
    <p:sldLayoutId id="2147483663" r:id="rId8"/>
    <p:sldLayoutId id="2147483667" r:id="rId9"/>
    <p:sldLayoutId id="2147483668" r:id="rId10"/>
    <p:sldLayoutId id="2147483671" r:id="rId11"/>
    <p:sldLayoutId id="2147483710" r:id="rId12"/>
    <p:sldLayoutId id="2147483672" r:id="rId13"/>
    <p:sldLayoutId id="2147483711" r:id="rId14"/>
    <p:sldLayoutId id="2147483676" r:id="rId15"/>
    <p:sldLayoutId id="2147483673" r:id="rId16"/>
    <p:sldLayoutId id="2147483674" r:id="rId17"/>
    <p:sldLayoutId id="2147483679" r:id="rId18"/>
    <p:sldLayoutId id="2147483678" r:id="rId19"/>
    <p:sldLayoutId id="2147483677" r:id="rId20"/>
    <p:sldLayoutId id="2147483675"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712" r:id="rId33"/>
    <p:sldLayoutId id="2147483694" r:id="rId34"/>
    <p:sldLayoutId id="2147483695" r:id="rId35"/>
    <p:sldLayoutId id="2147483696" r:id="rId36"/>
    <p:sldLayoutId id="2147483697" r:id="rId37"/>
    <p:sldLayoutId id="2147483698" r:id="rId38"/>
    <p:sldLayoutId id="2147483665" r:id="rId39"/>
    <p:sldLayoutId id="2147483699" r:id="rId40"/>
    <p:sldLayoutId id="2147483700" r:id="rId41"/>
    <p:sldLayoutId id="2147483701" r:id="rId42"/>
    <p:sldLayoutId id="2147483704" r:id="rId43"/>
    <p:sldLayoutId id="2147483705" r:id="rId44"/>
    <p:sldLayoutId id="2147483706" r:id="rId45"/>
    <p:sldLayoutId id="2147483707" r:id="rId46"/>
    <p:sldLayoutId id="2147483703" r:id="rId47"/>
    <p:sldLayoutId id="2147483702" r:id="rId48"/>
    <p:sldLayoutId id="2147483708" r:id="rId49"/>
    <p:sldLayoutId id="2147483709" r:id="rId50"/>
    <p:sldLayoutId id="2147483669" r:id="rId51"/>
    <p:sldLayoutId id="2147483670" r:id="rId52"/>
    <p:sldLayoutId id="2147483666" r:id="rId53"/>
  </p:sldLayoutIdLst>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325" userDrawn="1">
          <p15:clr>
            <a:srgbClr val="F26B43"/>
          </p15:clr>
        </p15:guide>
        <p15:guide id="3" orient="horz" pos="3884" userDrawn="1">
          <p15:clr>
            <a:srgbClr val="F26B43"/>
          </p15:clr>
        </p15:guide>
        <p15:guide id="4"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www.devoteam-alegri.de/" TargetMode="External"/><Relationship Id="rId4" Type="http://schemas.openxmlformats.org/officeDocument/2006/relationships/hyperlink" Target="mailto:nina.weisheidinger@devoteam-alegri.e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74966F-944D-2341-9105-D3D02D56FBEE}"/>
              </a:ext>
            </a:extLst>
          </p:cNvPr>
          <p:cNvSpPr>
            <a:spLocks noGrp="1"/>
          </p:cNvSpPr>
          <p:nvPr>
            <p:ph type="ctrTitle"/>
          </p:nvPr>
        </p:nvSpPr>
        <p:spPr/>
        <p:txBody>
          <a:bodyPr/>
          <a:lstStyle/>
          <a:p>
            <a:r>
              <a:rPr lang="en-US" dirty="0"/>
              <a:t>Why you don't test</a:t>
            </a:r>
            <a:br>
              <a:rPr lang="en-US" dirty="0"/>
            </a:br>
            <a:r>
              <a:rPr lang="en-US" dirty="0"/>
              <a:t>queries with variables</a:t>
            </a:r>
          </a:p>
        </p:txBody>
      </p:sp>
      <p:sp>
        <p:nvSpPr>
          <p:cNvPr id="6" name="Subtitle 5">
            <a:extLst>
              <a:ext uri="{FF2B5EF4-FFF2-40B4-BE49-F238E27FC236}">
                <a16:creationId xmlns:a16="http://schemas.microsoft.com/office/drawing/2014/main" id="{B29933D6-2443-6347-BB4E-2EA4CC9E147E}"/>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07581B70-3EA6-C040-A4B7-29B3E0A87BA7}"/>
              </a:ext>
            </a:extLst>
          </p:cNvPr>
          <p:cNvSpPr>
            <a:spLocks noGrp="1"/>
          </p:cNvSpPr>
          <p:nvPr>
            <p:ph type="body" sz="quarter" idx="10"/>
          </p:nvPr>
        </p:nvSpPr>
        <p:spPr/>
        <p:txBody>
          <a:bodyPr/>
          <a:lstStyle/>
          <a:p>
            <a:r>
              <a:rPr lang="en-US" dirty="0"/>
              <a:t>Nina Weisheidinger / March 2021</a:t>
            </a:r>
          </a:p>
        </p:txBody>
      </p:sp>
    </p:spTree>
    <p:extLst>
      <p:ext uri="{BB962C8B-B14F-4D97-AF65-F5344CB8AC3E}">
        <p14:creationId xmlns:p14="http://schemas.microsoft.com/office/powerpoint/2010/main" val="556357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el 11">
            <a:extLst>
              <a:ext uri="{FF2B5EF4-FFF2-40B4-BE49-F238E27FC236}">
                <a16:creationId xmlns:a16="http://schemas.microsoft.com/office/drawing/2014/main" id="{50EC1793-D80C-4694-960E-27FB8EE0E0C7}"/>
              </a:ext>
            </a:extLst>
          </p:cNvPr>
          <p:cNvSpPr>
            <a:spLocks noGrp="1"/>
          </p:cNvSpPr>
          <p:nvPr>
            <p:ph type="title"/>
          </p:nvPr>
        </p:nvSpPr>
        <p:spPr>
          <a:xfrm>
            <a:off x="515938" y="441325"/>
            <a:ext cx="10515600" cy="387798"/>
          </a:xfrm>
        </p:spPr>
        <p:txBody>
          <a:bodyPr/>
          <a:lstStyle/>
          <a:p>
            <a:r>
              <a:rPr lang="en-US" sz="2800" dirty="0"/>
              <a:t>Use of the Histogram</a:t>
            </a:r>
            <a:endParaRPr lang="de-DE" sz="2800" dirty="0"/>
          </a:p>
        </p:txBody>
      </p:sp>
      <p:sp>
        <p:nvSpPr>
          <p:cNvPr id="30" name="TextBox 5">
            <a:extLst>
              <a:ext uri="{FF2B5EF4-FFF2-40B4-BE49-F238E27FC236}">
                <a16:creationId xmlns:a16="http://schemas.microsoft.com/office/drawing/2014/main" id="{96146F1C-2B79-42F0-A7E1-71FF7DE247C1}"/>
              </a:ext>
            </a:extLst>
          </p:cNvPr>
          <p:cNvSpPr txBox="1"/>
          <p:nvPr/>
        </p:nvSpPr>
        <p:spPr>
          <a:xfrm>
            <a:off x="496308" y="1399280"/>
            <a:ext cx="4336950" cy="4431983"/>
          </a:xfrm>
          <a:prstGeom prst="rect">
            <a:avLst/>
          </a:prstGeom>
          <a:noFill/>
        </p:spPr>
        <p:txBody>
          <a:bodyPr wrap="square" lIns="0" tIns="0" rIns="0" bIns="0" rtlCol="0" anchor="t">
            <a:spAutoFit/>
          </a:bodyPr>
          <a:lstStyle/>
          <a:p>
            <a:endParaRPr lang="de-DE" sz="1800" dirty="0">
              <a:solidFill>
                <a:srgbClr val="000000"/>
              </a:solidFill>
              <a:latin typeface="Consolas" panose="020B0609020204030204" pitchFamily="49" charset="0"/>
            </a:endParaRPr>
          </a:p>
          <a:p>
            <a:r>
              <a:rPr lang="de-DE" sz="1800" dirty="0">
                <a:solidFill>
                  <a:srgbClr val="0000FF"/>
                </a:solidFill>
                <a:latin typeface="Consolas" panose="020B0609020204030204" pitchFamily="49" charset="0"/>
              </a:rPr>
              <a:t>SELECT</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message_id</a:t>
            </a:r>
            <a:r>
              <a:rPr lang="de-DE" sz="1800" dirty="0">
                <a:solidFill>
                  <a:srgbClr val="000000"/>
                </a:solidFill>
                <a:latin typeface="Consolas" panose="020B0609020204030204" pitchFamily="49" charset="0"/>
              </a:rPr>
              <a:t>]</a:t>
            </a:r>
          </a:p>
          <a:p>
            <a:r>
              <a:rPr lang="de-DE" sz="1800" dirty="0">
                <a:solidFill>
                  <a:srgbClr val="808080"/>
                </a:solidFill>
                <a:latin typeface="Consolas" panose="020B0609020204030204" pitchFamily="49" charset="0"/>
              </a:rPr>
              <a:t>  ,</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language_id</a:t>
            </a:r>
            <a:r>
              <a:rPr lang="de-DE" sz="1800" dirty="0">
                <a:solidFill>
                  <a:srgbClr val="000000"/>
                </a:solidFill>
                <a:latin typeface="Consolas" panose="020B0609020204030204" pitchFamily="49" charset="0"/>
              </a:rPr>
              <a:t>]</a:t>
            </a:r>
          </a:p>
          <a:p>
            <a:r>
              <a:rPr lang="de-DE" sz="1800" dirty="0">
                <a:solidFill>
                  <a:srgbClr val="808080"/>
                </a:solidFill>
                <a:latin typeface="Consolas" panose="020B0609020204030204" pitchFamily="49" charset="0"/>
              </a:rPr>
              <a:t>  ,</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severity</a:t>
            </a:r>
            <a:r>
              <a:rPr lang="de-DE" sz="1800" dirty="0">
                <a:solidFill>
                  <a:srgbClr val="000000"/>
                </a:solidFill>
                <a:latin typeface="Consolas" panose="020B0609020204030204" pitchFamily="49" charset="0"/>
              </a:rPr>
              <a:t>]</a:t>
            </a:r>
          </a:p>
          <a:p>
            <a:r>
              <a:rPr lang="de-DE" sz="1800" dirty="0">
                <a:solidFill>
                  <a:srgbClr val="808080"/>
                </a:solidFill>
                <a:latin typeface="Consolas" panose="020B0609020204030204" pitchFamily="49" charset="0"/>
              </a:rPr>
              <a:t>  ,</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is_event_logged</a:t>
            </a:r>
            <a:r>
              <a:rPr lang="de-DE" sz="1800" dirty="0">
                <a:solidFill>
                  <a:srgbClr val="000000"/>
                </a:solidFill>
                <a:latin typeface="Consolas" panose="020B0609020204030204" pitchFamily="49" charset="0"/>
              </a:rPr>
              <a:t>]</a:t>
            </a:r>
          </a:p>
          <a:p>
            <a:r>
              <a:rPr lang="de-DE" sz="1800" dirty="0">
                <a:solidFill>
                  <a:srgbClr val="808080"/>
                </a:solidFill>
                <a:latin typeface="Consolas" panose="020B0609020204030204" pitchFamily="49" charset="0"/>
              </a:rPr>
              <a:t>  ,</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text</a:t>
            </a:r>
            <a:r>
              <a:rPr lang="de-DE" sz="1800" dirty="0">
                <a:solidFill>
                  <a:srgbClr val="000000"/>
                </a:solidFill>
                <a:latin typeface="Consolas" panose="020B0609020204030204" pitchFamily="49" charset="0"/>
              </a:rPr>
              <a:t>] </a:t>
            </a:r>
          </a:p>
          <a:p>
            <a:r>
              <a:rPr lang="de-DE" sz="1800" dirty="0">
                <a:solidFill>
                  <a:srgbClr val="0000FF"/>
                </a:solidFill>
                <a:latin typeface="Consolas" panose="020B0609020204030204" pitchFamily="49" charset="0"/>
              </a:rPr>
              <a:t>FROM</a:t>
            </a:r>
            <a:r>
              <a:rPr lang="de-DE" sz="1800" dirty="0">
                <a:solidFill>
                  <a:srgbClr val="000000"/>
                </a:solidFill>
                <a:latin typeface="Consolas" panose="020B0609020204030204" pitchFamily="49" charset="0"/>
              </a:rPr>
              <a:t> </a:t>
            </a:r>
          </a:p>
          <a:p>
            <a:r>
              <a:rPr lang="de-DE"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dbo</a:t>
            </a:r>
            <a:r>
              <a:rPr lang="de-DE" sz="1800" dirty="0" err="1">
                <a:solidFill>
                  <a:srgbClr val="808080"/>
                </a:solidFill>
                <a:latin typeface="Consolas" panose="020B0609020204030204" pitchFamily="49" charset="0"/>
              </a:rPr>
              <a:t>.</a:t>
            </a:r>
            <a:r>
              <a:rPr lang="de-DE" sz="1800" dirty="0" err="1">
                <a:solidFill>
                  <a:srgbClr val="00FF00"/>
                </a:solidFill>
                <a:latin typeface="Consolas" panose="020B0609020204030204" pitchFamily="49" charset="0"/>
              </a:rPr>
              <a:t>messages</a:t>
            </a:r>
            <a:endParaRPr lang="de-DE" sz="1800" dirty="0">
              <a:solidFill>
                <a:srgbClr val="000000"/>
              </a:solidFill>
              <a:latin typeface="Consolas" panose="020B0609020204030204" pitchFamily="49" charset="0"/>
            </a:endParaRPr>
          </a:p>
          <a:p>
            <a:r>
              <a:rPr lang="de-DE" sz="1800" dirty="0">
                <a:solidFill>
                  <a:srgbClr val="0000FF"/>
                </a:solidFill>
                <a:latin typeface="Consolas" panose="020B0609020204030204" pitchFamily="49" charset="0"/>
              </a:rPr>
              <a:t>WHERE</a:t>
            </a:r>
          </a:p>
          <a:p>
            <a:r>
              <a:rPr lang="de-DE" sz="1800" dirty="0">
                <a:solidFill>
                  <a:srgbClr val="0000FF"/>
                </a:solidFill>
                <a:latin typeface="Consolas" panose="020B0609020204030204" pitchFamily="49" charset="0"/>
              </a:rPr>
              <a:t>  </a:t>
            </a:r>
            <a:r>
              <a:rPr lang="de-DE" sz="1800" dirty="0" err="1">
                <a:solidFill>
                  <a:srgbClr val="000000"/>
                </a:solidFill>
                <a:latin typeface="Consolas" panose="020B0609020204030204" pitchFamily="49" charset="0"/>
              </a:rPr>
              <a:t>severity</a:t>
            </a:r>
            <a:r>
              <a:rPr lang="de-DE" sz="1800" dirty="0">
                <a:solidFill>
                  <a:srgbClr val="000000"/>
                </a:solidFill>
                <a:latin typeface="Consolas" panose="020B0609020204030204" pitchFamily="49" charset="0"/>
              </a:rPr>
              <a:t> </a:t>
            </a:r>
            <a:r>
              <a:rPr lang="de-DE" sz="1800" dirty="0">
                <a:solidFill>
                  <a:srgbClr val="808080"/>
                </a:solidFill>
                <a:latin typeface="Consolas" panose="020B0609020204030204" pitchFamily="49" charset="0"/>
              </a:rPr>
              <a:t>=</a:t>
            </a:r>
            <a:r>
              <a:rPr lang="de-DE" sz="1800" dirty="0">
                <a:solidFill>
                  <a:srgbClr val="000000"/>
                </a:solidFill>
                <a:latin typeface="Consolas" panose="020B0609020204030204" pitchFamily="49" charset="0"/>
              </a:rPr>
              <a:t> 12</a:t>
            </a:r>
          </a:p>
          <a:p>
            <a:r>
              <a:rPr lang="de-DE" sz="1800" dirty="0">
                <a:solidFill>
                  <a:srgbClr val="0000FF"/>
                </a:solidFill>
                <a:latin typeface="Consolas" panose="020B0609020204030204" pitchFamily="49" charset="0"/>
              </a:rPr>
              <a:t>ORDER</a:t>
            </a:r>
            <a:r>
              <a:rPr lang="de-DE" sz="1800" dirty="0">
                <a:solidFill>
                  <a:srgbClr val="000000"/>
                </a:solidFill>
                <a:latin typeface="Consolas" panose="020B0609020204030204" pitchFamily="49" charset="0"/>
              </a:rPr>
              <a:t> </a:t>
            </a:r>
            <a:r>
              <a:rPr lang="de-DE" sz="1800" dirty="0">
                <a:solidFill>
                  <a:srgbClr val="0000FF"/>
                </a:solidFill>
                <a:latin typeface="Consolas" panose="020B0609020204030204" pitchFamily="49" charset="0"/>
              </a:rPr>
              <a:t>BY</a:t>
            </a:r>
            <a:endParaRPr lang="de-DE" sz="1800" dirty="0">
              <a:solidFill>
                <a:srgbClr val="000000"/>
              </a:solidFill>
              <a:latin typeface="Consolas" panose="020B0609020204030204" pitchFamily="49" charset="0"/>
            </a:endParaRP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language_id</a:t>
            </a:r>
            <a:endParaRPr lang="de-DE" sz="1800" dirty="0">
              <a:solidFill>
                <a:srgbClr val="000000"/>
              </a:solidFill>
              <a:latin typeface="Consolas" panose="020B0609020204030204" pitchFamily="49" charset="0"/>
            </a:endParaRPr>
          </a:p>
          <a:p>
            <a:r>
              <a:rPr lang="de-DE" sz="1800" dirty="0">
                <a:solidFill>
                  <a:srgbClr val="808080"/>
                </a:solidFill>
                <a:latin typeface="Consolas" panose="020B0609020204030204" pitchFamily="49" charset="0"/>
              </a:rPr>
              <a:t>  , </a:t>
            </a:r>
            <a:r>
              <a:rPr lang="de-DE" sz="1800" dirty="0" err="1">
                <a:solidFill>
                  <a:srgbClr val="000000"/>
                </a:solidFill>
                <a:latin typeface="Consolas" panose="020B0609020204030204" pitchFamily="49" charset="0"/>
              </a:rPr>
              <a:t>message_id</a:t>
            </a:r>
            <a:r>
              <a:rPr lang="de-DE" sz="1800" dirty="0">
                <a:solidFill>
                  <a:srgbClr val="808080"/>
                </a:solidFill>
                <a:latin typeface="Consolas" panose="020B0609020204030204" pitchFamily="49" charset="0"/>
              </a:rPr>
              <a:t>;</a:t>
            </a:r>
            <a:endParaRPr lang="de-DE" sz="1800" dirty="0">
              <a:solidFill>
                <a:srgbClr val="000000"/>
              </a:solidFill>
              <a:latin typeface="Consolas" panose="020B0609020204030204" pitchFamily="49" charset="0"/>
            </a:endParaRPr>
          </a:p>
          <a:p>
            <a:endParaRPr lang="de-DE" sz="1800" dirty="0">
              <a:solidFill>
                <a:srgbClr val="000000"/>
              </a:solidFill>
              <a:latin typeface="Consolas" panose="020B0609020204030204" pitchFamily="49" charset="0"/>
            </a:endParaRPr>
          </a:p>
          <a:p>
            <a:r>
              <a:rPr lang="de-DE" sz="1800" dirty="0">
                <a:solidFill>
                  <a:srgbClr val="0000FF"/>
                </a:solidFill>
                <a:latin typeface="Consolas" panose="020B0609020204030204" pitchFamily="49" charset="0"/>
              </a:rPr>
              <a:t>GO</a:t>
            </a:r>
            <a:endParaRPr lang="de-DE" dirty="0">
              <a:solidFill>
                <a:srgbClr val="434343"/>
              </a:solidFill>
            </a:endParaRPr>
          </a:p>
        </p:txBody>
      </p:sp>
      <p:sp>
        <p:nvSpPr>
          <p:cNvPr id="7" name="Textfeld 6">
            <a:extLst>
              <a:ext uri="{FF2B5EF4-FFF2-40B4-BE49-F238E27FC236}">
                <a16:creationId xmlns:a16="http://schemas.microsoft.com/office/drawing/2014/main" id="{1F76BC9E-E242-4F6D-B70E-DE37C4463CF0}"/>
              </a:ext>
            </a:extLst>
          </p:cNvPr>
          <p:cNvSpPr txBox="1"/>
          <p:nvPr/>
        </p:nvSpPr>
        <p:spPr>
          <a:xfrm>
            <a:off x="5440908" y="4346442"/>
            <a:ext cx="2345113" cy="430887"/>
          </a:xfrm>
          <a:prstGeom prst="rect">
            <a:avLst/>
          </a:prstGeom>
          <a:solidFill>
            <a:schemeClr val="bg1"/>
          </a:solidFill>
        </p:spPr>
        <p:txBody>
          <a:bodyPr wrap="square" lIns="0" tIns="0" rIns="0" bIns="0" rtlCol="0">
            <a:spAutoFit/>
          </a:bodyPr>
          <a:lstStyle/>
          <a:p>
            <a:r>
              <a:rPr lang="de-DE" sz="2800" dirty="0">
                <a:latin typeface="+mj-lt"/>
              </a:rPr>
              <a:t>Density Vector</a:t>
            </a:r>
          </a:p>
        </p:txBody>
      </p:sp>
      <p:sp>
        <p:nvSpPr>
          <p:cNvPr id="8" name="Textfeld 7">
            <a:extLst>
              <a:ext uri="{FF2B5EF4-FFF2-40B4-BE49-F238E27FC236}">
                <a16:creationId xmlns:a16="http://schemas.microsoft.com/office/drawing/2014/main" id="{81479E76-CB1B-40C9-B897-64310030352F}"/>
              </a:ext>
            </a:extLst>
          </p:cNvPr>
          <p:cNvSpPr txBox="1"/>
          <p:nvPr/>
        </p:nvSpPr>
        <p:spPr>
          <a:xfrm>
            <a:off x="5440909" y="1259629"/>
            <a:ext cx="1939320" cy="430887"/>
          </a:xfrm>
          <a:prstGeom prst="rect">
            <a:avLst/>
          </a:prstGeom>
          <a:solidFill>
            <a:schemeClr val="bg1"/>
          </a:solidFill>
        </p:spPr>
        <p:txBody>
          <a:bodyPr wrap="square" lIns="0" tIns="0" rIns="0" bIns="0" rtlCol="0">
            <a:spAutoFit/>
          </a:bodyPr>
          <a:lstStyle/>
          <a:p>
            <a:r>
              <a:rPr lang="de-DE" sz="2800" dirty="0" err="1">
                <a:latin typeface="+mj-lt"/>
              </a:rPr>
              <a:t>Histogram</a:t>
            </a:r>
            <a:endParaRPr lang="de-DE" sz="2800" dirty="0">
              <a:latin typeface="+mj-lt"/>
            </a:endParaRPr>
          </a:p>
        </p:txBody>
      </p:sp>
      <p:pic>
        <p:nvPicPr>
          <p:cNvPr id="3" name="Grafik 2">
            <a:extLst>
              <a:ext uri="{FF2B5EF4-FFF2-40B4-BE49-F238E27FC236}">
                <a16:creationId xmlns:a16="http://schemas.microsoft.com/office/drawing/2014/main" id="{7140DA88-C375-4D01-BA8F-6ADE922D87D4}"/>
              </a:ext>
            </a:extLst>
          </p:cNvPr>
          <p:cNvPicPr>
            <a:picLocks noChangeAspect="1"/>
          </p:cNvPicPr>
          <p:nvPr/>
        </p:nvPicPr>
        <p:blipFill>
          <a:blip r:embed="rId3"/>
          <a:stretch>
            <a:fillRect/>
          </a:stretch>
        </p:blipFill>
        <p:spPr>
          <a:xfrm>
            <a:off x="5426666" y="1700350"/>
            <a:ext cx="4128362" cy="2440483"/>
          </a:xfrm>
          <a:prstGeom prst="rect">
            <a:avLst/>
          </a:prstGeom>
        </p:spPr>
      </p:pic>
      <p:pic>
        <p:nvPicPr>
          <p:cNvPr id="5" name="Grafik 4">
            <a:extLst>
              <a:ext uri="{FF2B5EF4-FFF2-40B4-BE49-F238E27FC236}">
                <a16:creationId xmlns:a16="http://schemas.microsoft.com/office/drawing/2014/main" id="{D0763C44-99A2-4DE7-A59E-BB3F94F549D0}"/>
              </a:ext>
            </a:extLst>
          </p:cNvPr>
          <p:cNvPicPr>
            <a:picLocks noChangeAspect="1"/>
          </p:cNvPicPr>
          <p:nvPr/>
        </p:nvPicPr>
        <p:blipFill>
          <a:blip r:embed="rId4"/>
          <a:stretch>
            <a:fillRect/>
          </a:stretch>
        </p:blipFill>
        <p:spPr>
          <a:xfrm>
            <a:off x="5440908" y="4821777"/>
            <a:ext cx="2324424" cy="466790"/>
          </a:xfrm>
          <a:prstGeom prst="rect">
            <a:avLst/>
          </a:prstGeom>
        </p:spPr>
      </p:pic>
      <p:cxnSp>
        <p:nvCxnSpPr>
          <p:cNvPr id="9" name="Gerade Verbindung mit Pfeil 8">
            <a:extLst>
              <a:ext uri="{FF2B5EF4-FFF2-40B4-BE49-F238E27FC236}">
                <a16:creationId xmlns:a16="http://schemas.microsoft.com/office/drawing/2014/main" id="{D47066B9-8451-4241-9FD6-A53658F13BCD}"/>
              </a:ext>
            </a:extLst>
          </p:cNvPr>
          <p:cNvCxnSpPr>
            <a:cxnSpLocks/>
          </p:cNvCxnSpPr>
          <p:nvPr/>
        </p:nvCxnSpPr>
        <p:spPr>
          <a:xfrm>
            <a:off x="2509444" y="4290119"/>
            <a:ext cx="704539" cy="0"/>
          </a:xfrm>
          <a:prstGeom prst="straightConnector1">
            <a:avLst/>
          </a:prstGeom>
          <a:ln w="254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95BF4467-BF98-4868-B3CC-3D8635F8C3C7}"/>
              </a:ext>
            </a:extLst>
          </p:cNvPr>
          <p:cNvSpPr txBox="1"/>
          <p:nvPr/>
        </p:nvSpPr>
        <p:spPr>
          <a:xfrm>
            <a:off x="3167072" y="3782287"/>
            <a:ext cx="241326" cy="1015663"/>
          </a:xfrm>
          <a:prstGeom prst="rect">
            <a:avLst/>
          </a:prstGeom>
          <a:noFill/>
        </p:spPr>
        <p:txBody>
          <a:bodyPr wrap="square" rtlCol="0">
            <a:spAutoFit/>
          </a:bodyPr>
          <a:lstStyle/>
          <a:p>
            <a:r>
              <a:rPr lang="de-DE" sz="6000" dirty="0"/>
              <a:t>?</a:t>
            </a:r>
          </a:p>
        </p:txBody>
      </p:sp>
      <p:sp>
        <p:nvSpPr>
          <p:cNvPr id="17" name="Geschweifte Klammer links 16">
            <a:extLst>
              <a:ext uri="{FF2B5EF4-FFF2-40B4-BE49-F238E27FC236}">
                <a16:creationId xmlns:a16="http://schemas.microsoft.com/office/drawing/2014/main" id="{60E243F5-58F1-4BD1-98C2-9987E226E689}"/>
              </a:ext>
            </a:extLst>
          </p:cNvPr>
          <p:cNvSpPr/>
          <p:nvPr/>
        </p:nvSpPr>
        <p:spPr>
          <a:xfrm rot="10800000">
            <a:off x="6280720" y="1726820"/>
            <a:ext cx="396236" cy="2344000"/>
          </a:xfrm>
          <a:prstGeom prst="leftBrace">
            <a:avLst>
              <a:gd name="adj1" fmla="val 112441"/>
              <a:gd name="adj2" fmla="val 50000"/>
            </a:avLst>
          </a:prstGeom>
          <a:ln w="28575" cap="rnd">
            <a:solidFill>
              <a:srgbClr val="00FF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Geschweifte Klammer links 17">
            <a:extLst>
              <a:ext uri="{FF2B5EF4-FFF2-40B4-BE49-F238E27FC236}">
                <a16:creationId xmlns:a16="http://schemas.microsoft.com/office/drawing/2014/main" id="{DE009A7E-A963-4691-9F19-6DF5B6EA528C}"/>
              </a:ext>
            </a:extLst>
          </p:cNvPr>
          <p:cNvSpPr/>
          <p:nvPr/>
        </p:nvSpPr>
        <p:spPr>
          <a:xfrm>
            <a:off x="5381299" y="1726820"/>
            <a:ext cx="396236" cy="2344000"/>
          </a:xfrm>
          <a:prstGeom prst="leftBrace">
            <a:avLst>
              <a:gd name="adj1" fmla="val 112441"/>
              <a:gd name="adj2" fmla="val 50000"/>
            </a:avLst>
          </a:prstGeom>
          <a:ln w="28575" cap="rnd">
            <a:solidFill>
              <a:srgbClr val="00FF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3" name="Gerade Verbindung mit Pfeil 12">
            <a:extLst>
              <a:ext uri="{FF2B5EF4-FFF2-40B4-BE49-F238E27FC236}">
                <a16:creationId xmlns:a16="http://schemas.microsoft.com/office/drawing/2014/main" id="{918250A3-D437-4A34-8017-0A88F944A0E5}"/>
              </a:ext>
            </a:extLst>
          </p:cNvPr>
          <p:cNvCxnSpPr>
            <a:cxnSpLocks/>
            <a:endCxn id="18" idx="1"/>
          </p:cNvCxnSpPr>
          <p:nvPr/>
        </p:nvCxnSpPr>
        <p:spPr>
          <a:xfrm flipV="1">
            <a:off x="3643850" y="2898820"/>
            <a:ext cx="1737449" cy="1391299"/>
          </a:xfrm>
          <a:prstGeom prst="straightConnector1">
            <a:avLst/>
          </a:prstGeom>
          <a:ln w="254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D19BAEBB-AF30-4A8C-B6A1-14FE03795DA2}"/>
              </a:ext>
            </a:extLst>
          </p:cNvPr>
          <p:cNvCxnSpPr/>
          <p:nvPr/>
        </p:nvCxnSpPr>
        <p:spPr>
          <a:xfrm>
            <a:off x="5440908" y="4821777"/>
            <a:ext cx="2324424" cy="410241"/>
          </a:xfrm>
          <a:prstGeom prst="line">
            <a:avLst/>
          </a:prstGeom>
          <a:ln w="25400">
            <a:solidFill>
              <a:schemeClr val="tx2"/>
            </a:solidFill>
          </a:ln>
        </p:spPr>
        <p:style>
          <a:lnRef idx="1">
            <a:schemeClr val="accent3"/>
          </a:lnRef>
          <a:fillRef idx="0">
            <a:schemeClr val="accent3"/>
          </a:fillRef>
          <a:effectRef idx="0">
            <a:schemeClr val="accent3"/>
          </a:effectRef>
          <a:fontRef idx="minor">
            <a:schemeClr val="tx1"/>
          </a:fontRef>
        </p:style>
      </p:cxnSp>
      <p:cxnSp>
        <p:nvCxnSpPr>
          <p:cNvPr id="14" name="Gerader Verbinder 13">
            <a:extLst>
              <a:ext uri="{FF2B5EF4-FFF2-40B4-BE49-F238E27FC236}">
                <a16:creationId xmlns:a16="http://schemas.microsoft.com/office/drawing/2014/main" id="{7D15A155-7DD6-484E-84A3-7313DA3A5F58}"/>
              </a:ext>
            </a:extLst>
          </p:cNvPr>
          <p:cNvCxnSpPr/>
          <p:nvPr/>
        </p:nvCxnSpPr>
        <p:spPr>
          <a:xfrm flipV="1">
            <a:off x="5426666" y="4821777"/>
            <a:ext cx="2338666" cy="4102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19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6C03F-42CB-EB4F-9531-36AB66F0661B}"/>
              </a:ext>
            </a:extLst>
          </p:cNvPr>
          <p:cNvSpPr>
            <a:spLocks noGrp="1"/>
          </p:cNvSpPr>
          <p:nvPr>
            <p:ph type="ctrTitle"/>
          </p:nvPr>
        </p:nvSpPr>
        <p:spPr/>
        <p:txBody>
          <a:bodyPr/>
          <a:lstStyle/>
          <a:p>
            <a:r>
              <a:rPr lang="en-US" dirty="0"/>
              <a:t>3</a:t>
            </a:r>
          </a:p>
        </p:txBody>
      </p:sp>
      <p:sp>
        <p:nvSpPr>
          <p:cNvPr id="4" name="Text Placeholder 3">
            <a:extLst>
              <a:ext uri="{FF2B5EF4-FFF2-40B4-BE49-F238E27FC236}">
                <a16:creationId xmlns:a16="http://schemas.microsoft.com/office/drawing/2014/main" id="{5CCA0E75-73D9-124E-A0C9-CD281B73C595}"/>
              </a:ext>
            </a:extLst>
          </p:cNvPr>
          <p:cNvSpPr>
            <a:spLocks noGrp="1"/>
          </p:cNvSpPr>
          <p:nvPr>
            <p:ph type="body" sz="quarter" idx="10"/>
          </p:nvPr>
        </p:nvSpPr>
        <p:spPr/>
        <p:txBody>
          <a:bodyPr/>
          <a:lstStyle/>
          <a:p>
            <a:r>
              <a:rPr lang="de-DE" dirty="0"/>
              <a:t>Solutions </a:t>
            </a:r>
            <a:r>
              <a:rPr lang="de-DE" dirty="0" err="1"/>
              <a:t>despite</a:t>
            </a:r>
            <a:r>
              <a:rPr lang="de-DE" dirty="0"/>
              <a:t> </a:t>
            </a:r>
            <a:r>
              <a:rPr lang="de-DE" dirty="0" err="1"/>
              <a:t>the</a:t>
            </a:r>
            <a:r>
              <a:rPr lang="de-DE" dirty="0"/>
              <a:t> </a:t>
            </a:r>
            <a:r>
              <a:rPr lang="de-DE" dirty="0" err="1"/>
              <a:t>use</a:t>
            </a:r>
            <a:r>
              <a:rPr lang="de-DE" dirty="0"/>
              <a:t> </a:t>
            </a:r>
            <a:r>
              <a:rPr lang="de-DE" dirty="0" err="1"/>
              <a:t>of</a:t>
            </a:r>
            <a:r>
              <a:rPr lang="de-DE" dirty="0"/>
              <a:t> variables?</a:t>
            </a:r>
          </a:p>
        </p:txBody>
      </p:sp>
    </p:spTree>
    <p:extLst>
      <p:ext uri="{BB962C8B-B14F-4D97-AF65-F5344CB8AC3E}">
        <p14:creationId xmlns:p14="http://schemas.microsoft.com/office/powerpoint/2010/main" val="20593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a:xfrm>
            <a:off x="521506" y="440482"/>
            <a:ext cx="11148989" cy="387798"/>
          </a:xfrm>
        </p:spPr>
        <p:txBody>
          <a:bodyPr>
            <a:normAutofit/>
          </a:bodyPr>
          <a:lstStyle/>
          <a:p>
            <a:r>
              <a:rPr lang="en-US" dirty="0"/>
              <a:t>Solutions despite the use of variables?</a:t>
            </a:r>
          </a:p>
        </p:txBody>
      </p:sp>
      <p:sp>
        <p:nvSpPr>
          <p:cNvPr id="7" name="TextBox 6">
            <a:extLst>
              <a:ext uri="{FF2B5EF4-FFF2-40B4-BE49-F238E27FC236}">
                <a16:creationId xmlns:a16="http://schemas.microsoft.com/office/drawing/2014/main" id="{0F09CE56-96F6-3545-86D4-E4B72E616D97}"/>
              </a:ext>
            </a:extLst>
          </p:cNvPr>
          <p:cNvSpPr txBox="1"/>
          <p:nvPr/>
        </p:nvSpPr>
        <p:spPr>
          <a:xfrm>
            <a:off x="521506" y="1637059"/>
            <a:ext cx="11154557" cy="3847207"/>
          </a:xfrm>
          <a:prstGeom prst="rect">
            <a:avLst/>
          </a:prstGeom>
          <a:noFill/>
        </p:spPr>
        <p:txBody>
          <a:bodyPr wrap="square" lIns="0" tIns="0" rIns="0" bIns="0" rtlCol="0">
            <a:spAutoFit/>
          </a:bodyPr>
          <a:lstStyle/>
          <a:p>
            <a:pPr marL="285750" indent="-285750">
              <a:spcBef>
                <a:spcPts val="1200"/>
              </a:spcBef>
              <a:buClr>
                <a:srgbClr val="F8485E"/>
              </a:buClr>
              <a:buSzPct val="150000"/>
              <a:buFont typeface="Systemschrift"/>
              <a:buChar char="|"/>
            </a:pPr>
            <a:r>
              <a:rPr lang="en-US" sz="1600" dirty="0" err="1">
                <a:solidFill>
                  <a:srgbClr val="434343"/>
                </a:solidFill>
              </a:rPr>
              <a:t>sp_executesql</a:t>
            </a:r>
            <a:endParaRPr lang="en-US" sz="1600" dirty="0">
              <a:solidFill>
                <a:srgbClr val="434343"/>
              </a:solidFill>
            </a:endParaRPr>
          </a:p>
          <a:p>
            <a:pPr marL="742950" lvl="1" indent="-285750">
              <a:spcBef>
                <a:spcPts val="1200"/>
              </a:spcBef>
              <a:buClr>
                <a:srgbClr val="F8485E"/>
              </a:buClr>
              <a:buSzPct val="150000"/>
              <a:buFont typeface="Arial" panose="020B0604020202020204" pitchFamily="34" charset="0"/>
              <a:buChar char="•"/>
            </a:pPr>
            <a:r>
              <a:rPr lang="en-US" sz="1600" dirty="0" err="1"/>
              <a:t>sp_executesql</a:t>
            </a:r>
            <a:r>
              <a:rPr lang="en-US" sz="1600" dirty="0"/>
              <a:t> [ @stmt = ] statement  </a:t>
            </a:r>
          </a:p>
          <a:p>
            <a:pPr lvl="2">
              <a:spcBef>
                <a:spcPts val="1200"/>
              </a:spcBef>
              <a:buClr>
                <a:srgbClr val="F8485E"/>
              </a:buClr>
              <a:buSzPct val="150000"/>
            </a:pPr>
            <a:r>
              <a:rPr lang="en-US" sz="1600" dirty="0"/>
              <a:t>[   </a:t>
            </a:r>
          </a:p>
          <a:p>
            <a:pPr lvl="2">
              <a:spcBef>
                <a:spcPts val="1200"/>
              </a:spcBef>
              <a:buClr>
                <a:srgbClr val="F8485E"/>
              </a:buClr>
              <a:buSzPct val="150000"/>
            </a:pPr>
            <a:r>
              <a:rPr lang="en-US" sz="1600" dirty="0"/>
              <a:t>  { , [ @params = ] N'@</a:t>
            </a:r>
            <a:r>
              <a:rPr lang="en-US" sz="1600" dirty="0" err="1"/>
              <a:t>parameter_name</a:t>
            </a:r>
            <a:r>
              <a:rPr lang="en-US" sz="1600" dirty="0"/>
              <a:t> </a:t>
            </a:r>
            <a:r>
              <a:rPr lang="en-US" sz="1600" dirty="0" err="1"/>
              <a:t>data_type</a:t>
            </a:r>
            <a:r>
              <a:rPr lang="en-US" sz="1600" dirty="0"/>
              <a:t> [ OUT | OUTPUT ][ ,...n ]' }   </a:t>
            </a:r>
          </a:p>
          <a:p>
            <a:pPr lvl="2">
              <a:spcBef>
                <a:spcPts val="1200"/>
              </a:spcBef>
              <a:buClr>
                <a:srgbClr val="F8485E"/>
              </a:buClr>
              <a:buSzPct val="150000"/>
            </a:pPr>
            <a:r>
              <a:rPr lang="en-US" sz="1600" dirty="0"/>
              <a:t>     { , [ @param1 = ] 'value1' [ ,...n ] }  </a:t>
            </a:r>
          </a:p>
          <a:p>
            <a:pPr lvl="2">
              <a:spcBef>
                <a:spcPts val="1200"/>
              </a:spcBef>
              <a:buClr>
                <a:srgbClr val="F8485E"/>
              </a:buClr>
              <a:buSzPct val="150000"/>
            </a:pPr>
            <a:r>
              <a:rPr lang="en-US" sz="1600" dirty="0"/>
              <a:t>] </a:t>
            </a: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variables are not passed until </a:t>
            </a:r>
            <a:r>
              <a:rPr lang="en-US" sz="1600" dirty="0" err="1">
                <a:solidFill>
                  <a:srgbClr val="434343"/>
                </a:solidFill>
              </a:rPr>
              <a:t>sp_executesql</a:t>
            </a:r>
            <a:r>
              <a:rPr lang="en-US" sz="1600" dirty="0">
                <a:solidFill>
                  <a:srgbClr val="434343"/>
                </a:solidFill>
              </a:rPr>
              <a:t> is compiled</a:t>
            </a:r>
          </a:p>
          <a:p>
            <a:pPr marL="285750" indent="-285750">
              <a:spcBef>
                <a:spcPts val="1200"/>
              </a:spcBef>
              <a:buClr>
                <a:srgbClr val="F8485E"/>
              </a:buClr>
              <a:buSzPct val="150000"/>
              <a:buFont typeface="Systemschrift"/>
              <a:buChar char="|"/>
            </a:pPr>
            <a:r>
              <a:rPr lang="de-DE" sz="1600" dirty="0">
                <a:solidFill>
                  <a:srgbClr val="0000FF"/>
                </a:solidFill>
                <a:latin typeface="Consolas" panose="020B0609020204030204" pitchFamily="49" charset="0"/>
              </a:rPr>
              <a:t>OPTION </a:t>
            </a:r>
            <a:r>
              <a:rPr lang="de-DE" sz="1600" dirty="0">
                <a:solidFill>
                  <a:srgbClr val="808080"/>
                </a:solidFill>
                <a:latin typeface="Consolas" panose="020B0609020204030204" pitchFamily="49" charset="0"/>
              </a:rPr>
              <a:t>(</a:t>
            </a:r>
            <a:r>
              <a:rPr lang="de-DE" sz="1600" dirty="0">
                <a:solidFill>
                  <a:srgbClr val="0000FF"/>
                </a:solidFill>
                <a:latin typeface="Consolas" panose="020B0609020204030204" pitchFamily="49" charset="0"/>
              </a:rPr>
              <a:t>RECOMPILE</a:t>
            </a:r>
            <a:r>
              <a:rPr lang="de-DE" sz="1600" dirty="0">
                <a:solidFill>
                  <a:srgbClr val="808080"/>
                </a:solidFill>
                <a:latin typeface="Consolas" panose="020B0609020204030204" pitchFamily="49" charset="0"/>
              </a:rPr>
              <a:t>);</a:t>
            </a: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a new, temporary plan is generated and immediately discarded after the query completes execution.</a:t>
            </a: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The generated query plan doesn't replace a plan stored in cache</a:t>
            </a:r>
          </a:p>
        </p:txBody>
      </p:sp>
    </p:spTree>
    <p:extLst>
      <p:ext uri="{BB962C8B-B14F-4D97-AF65-F5344CB8AC3E}">
        <p14:creationId xmlns:p14="http://schemas.microsoft.com/office/powerpoint/2010/main" val="3210583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49"/>
          <p:cNvSpPr txBox="1"/>
          <p:nvPr/>
        </p:nvSpPr>
        <p:spPr>
          <a:xfrm>
            <a:off x="3810000" y="4834664"/>
            <a:ext cx="4572000" cy="818400"/>
          </a:xfrm>
          <a:prstGeom prst="rect">
            <a:avLst/>
          </a:prstGeom>
          <a:no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Clr>
                <a:schemeClr val="lt2"/>
              </a:buClr>
              <a:buSzPts val="1100"/>
              <a:buFont typeface="Arial"/>
              <a:buNone/>
            </a:pPr>
            <a:r>
              <a:rPr lang="en-GB" sz="2400" b="1" dirty="0">
                <a:solidFill>
                  <a:schemeClr val="lt1"/>
                </a:solidFill>
                <a:latin typeface="Montserrat"/>
                <a:ea typeface="Montserrat"/>
                <a:cs typeface="Montserrat"/>
                <a:sym typeface="Montserrat"/>
              </a:rPr>
              <a:t>any questions? contact me.</a:t>
            </a:r>
            <a:endParaRPr sz="2400" b="1" dirty="0">
              <a:solidFill>
                <a:schemeClr val="lt1"/>
              </a:solidFill>
              <a:latin typeface="Montserrat"/>
              <a:ea typeface="Montserrat"/>
              <a:cs typeface="Montserrat"/>
              <a:sym typeface="Montserrat"/>
            </a:endParaRPr>
          </a:p>
        </p:txBody>
      </p:sp>
      <p:sp>
        <p:nvSpPr>
          <p:cNvPr id="3" name="Google Shape;1006;p52">
            <a:extLst>
              <a:ext uri="{FF2B5EF4-FFF2-40B4-BE49-F238E27FC236}">
                <a16:creationId xmlns:a16="http://schemas.microsoft.com/office/drawing/2014/main" id="{49CAFC15-ADB7-AF47-AD18-F00A65D9A04D}"/>
              </a:ext>
            </a:extLst>
          </p:cNvPr>
          <p:cNvSpPr txBox="1"/>
          <p:nvPr/>
        </p:nvSpPr>
        <p:spPr>
          <a:xfrm>
            <a:off x="3810000" y="5503162"/>
            <a:ext cx="4572000" cy="818400"/>
          </a:xfrm>
          <a:prstGeom prst="rect">
            <a:avLst/>
          </a:prstGeom>
          <a:no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Clr>
                <a:srgbClr val="FFFFFF"/>
              </a:buClr>
              <a:buSzPts val="1400"/>
              <a:buFont typeface="Montserrat"/>
              <a:buNone/>
            </a:pPr>
            <a:r>
              <a:rPr lang="de-DE" sz="1400" b="1" dirty="0">
                <a:solidFill>
                  <a:srgbClr val="FFFFFF"/>
                </a:solidFill>
                <a:latin typeface="Montserrat"/>
                <a:ea typeface="Montserrat"/>
                <a:cs typeface="Montserrat"/>
                <a:sym typeface="Montserrat"/>
              </a:rPr>
              <a:t>Nina </a:t>
            </a:r>
            <a:r>
              <a:rPr lang="de-DE" sz="1400" b="1" dirty="0" err="1">
                <a:solidFill>
                  <a:srgbClr val="FFFFFF"/>
                </a:solidFill>
                <a:latin typeface="Montserrat"/>
                <a:ea typeface="Montserrat"/>
                <a:cs typeface="Montserrat"/>
                <a:sym typeface="Montserrat"/>
              </a:rPr>
              <a:t>Weisheidinger</a:t>
            </a:r>
            <a:endParaRPr sz="1400" b="1" dirty="0">
              <a:solidFill>
                <a:srgbClr val="FFFFFF"/>
              </a:solidFill>
              <a:latin typeface="Montserrat"/>
              <a:ea typeface="Montserrat"/>
              <a:cs typeface="Montserrat"/>
              <a:sym typeface="Montserrat"/>
            </a:endParaRPr>
          </a:p>
          <a:p>
            <a:pPr marL="0" marR="0" lvl="0" indent="0" algn="ctr" rtl="0">
              <a:lnSpc>
                <a:spcPct val="115000"/>
              </a:lnSpc>
              <a:spcBef>
                <a:spcPts val="0"/>
              </a:spcBef>
              <a:spcAft>
                <a:spcPts val="0"/>
              </a:spcAft>
              <a:buClr>
                <a:schemeClr val="lt2"/>
              </a:buClr>
              <a:buSzPts val="1100"/>
              <a:buFont typeface="Arial"/>
              <a:buNone/>
            </a:pPr>
            <a:r>
              <a:rPr lang="de-DE" sz="1400" u="sng" dirty="0" err="1">
                <a:solidFill>
                  <a:srgbClr val="FFFFFF"/>
                </a:solidFill>
                <a:latin typeface="Montserrat"/>
                <a:ea typeface="Montserrat"/>
                <a:cs typeface="Montserrat"/>
                <a:sym typeface="Montserrat"/>
              </a:rPr>
              <a:t>nina.weisheidinger@devoteam-alegri.eu</a:t>
            </a:r>
            <a:endParaRPr sz="14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00405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Tree>
    <p:extLst>
      <p:ext uri="{BB962C8B-B14F-4D97-AF65-F5344CB8AC3E}">
        <p14:creationId xmlns:p14="http://schemas.microsoft.com/office/powerpoint/2010/main" val="416321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41;p255">
            <a:extLst>
              <a:ext uri="{FF2B5EF4-FFF2-40B4-BE49-F238E27FC236}">
                <a16:creationId xmlns:a16="http://schemas.microsoft.com/office/drawing/2014/main" id="{0F3BFB09-AA04-964E-9BC0-FF3398EA65D4}"/>
              </a:ext>
            </a:extLst>
          </p:cNvPr>
          <p:cNvSpPr txBox="1">
            <a:spLocks/>
          </p:cNvSpPr>
          <p:nvPr/>
        </p:nvSpPr>
        <p:spPr>
          <a:xfrm>
            <a:off x="515937" y="457030"/>
            <a:ext cx="3817523" cy="396000"/>
          </a:xfrm>
          <a:prstGeom prst="rect">
            <a:avLst/>
          </a:prstGeom>
          <a:noFill/>
          <a:ln>
            <a:noFill/>
          </a:ln>
          <a:effectLst>
            <a:outerShdw blurRad="342900" dist="123825" dir="12120000" algn="bl" rotWithShape="0">
              <a:schemeClr val="lt1">
                <a:alpha val="77000"/>
              </a:schemeClr>
            </a:outerShdw>
          </a:effectLst>
        </p:spPr>
        <p:txBody>
          <a:bodyPr spcFirstLastPara="1" wrap="square" lIns="0" tIns="0" rIns="61200" bIns="0" anchor="t" anchorCtr="0">
            <a:no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pPr>
              <a:spcBef>
                <a:spcPts val="0"/>
              </a:spcBef>
            </a:pPr>
            <a:r>
              <a:rPr lang="en-GB" b="1" dirty="0">
                <a:solidFill>
                  <a:srgbClr val="F8485E"/>
                </a:solidFill>
                <a:latin typeface="Montserrat"/>
                <a:ea typeface="Montserrat"/>
                <a:cs typeface="Montserrat"/>
                <a:sym typeface="Montserrat"/>
              </a:rPr>
              <a:t>About Me</a:t>
            </a:r>
          </a:p>
        </p:txBody>
      </p:sp>
      <p:sp>
        <p:nvSpPr>
          <p:cNvPr id="3" name="Google Shape;2473;p256">
            <a:extLst>
              <a:ext uri="{FF2B5EF4-FFF2-40B4-BE49-F238E27FC236}">
                <a16:creationId xmlns:a16="http://schemas.microsoft.com/office/drawing/2014/main" id="{1D3A5E36-8E0C-154A-A8D4-B939A631F78A}"/>
              </a:ext>
            </a:extLst>
          </p:cNvPr>
          <p:cNvSpPr txBox="1">
            <a:spLocks/>
          </p:cNvSpPr>
          <p:nvPr/>
        </p:nvSpPr>
        <p:spPr>
          <a:xfrm>
            <a:off x="9212697" y="613653"/>
            <a:ext cx="2463365" cy="384900"/>
          </a:xfrm>
          <a:prstGeom prst="rect">
            <a:avLst/>
          </a:prstGeom>
          <a:noFill/>
          <a:ln>
            <a:noFill/>
          </a:ln>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Clr>
                <a:schemeClr val="dk1"/>
              </a:buClr>
              <a:buSzPts val="1100"/>
              <a:buFont typeface="Arial"/>
              <a:buNone/>
            </a:pPr>
            <a:endParaRPr lang="en-GB" sz="1600" b="1" dirty="0">
              <a:solidFill>
                <a:schemeClr val="tx2"/>
              </a:solidFill>
              <a:latin typeface="Montserrat"/>
              <a:ea typeface="Montserrat"/>
              <a:cs typeface="Montserrat"/>
              <a:sym typeface="Montserrat"/>
            </a:endParaRPr>
          </a:p>
        </p:txBody>
      </p:sp>
      <p:pic>
        <p:nvPicPr>
          <p:cNvPr id="4" name="Google Shape;2449;p255">
            <a:extLst>
              <a:ext uri="{FF2B5EF4-FFF2-40B4-BE49-F238E27FC236}">
                <a16:creationId xmlns:a16="http://schemas.microsoft.com/office/drawing/2014/main" id="{3DEE568F-719F-954B-A663-D38F8246E8BA}"/>
              </a:ext>
            </a:extLst>
          </p:cNvPr>
          <p:cNvPicPr preferRelativeResize="0"/>
          <p:nvPr/>
        </p:nvPicPr>
        <p:blipFill>
          <a:blip r:embed="rId3">
            <a:extLst>
              <a:ext uri="{28A0092B-C50C-407E-A947-70E740481C1C}">
                <a14:useLocalDpi xmlns:a14="http://schemas.microsoft.com/office/drawing/2010/main" val="0"/>
              </a:ext>
            </a:extLst>
          </a:blip>
          <a:srcRect t="16777" b="16777"/>
          <a:stretch/>
        </p:blipFill>
        <p:spPr>
          <a:xfrm>
            <a:off x="8475977" y="1724995"/>
            <a:ext cx="2760920" cy="2756357"/>
          </a:xfrm>
          <a:prstGeom prst="ellipse">
            <a:avLst/>
          </a:prstGeom>
          <a:noFill/>
          <a:ln w="101600">
            <a:solidFill>
              <a:schemeClr val="tx2"/>
            </a:solidFill>
          </a:ln>
        </p:spPr>
      </p:pic>
      <p:sp>
        <p:nvSpPr>
          <p:cNvPr id="5" name="Chord 4">
            <a:extLst>
              <a:ext uri="{FF2B5EF4-FFF2-40B4-BE49-F238E27FC236}">
                <a16:creationId xmlns:a16="http://schemas.microsoft.com/office/drawing/2014/main" id="{CE52A120-1807-BA46-93B3-25D75629D574}"/>
              </a:ext>
            </a:extLst>
          </p:cNvPr>
          <p:cNvSpPr/>
          <p:nvPr/>
        </p:nvSpPr>
        <p:spPr>
          <a:xfrm rot="2517385">
            <a:off x="6873719" y="1627183"/>
            <a:ext cx="2937464" cy="2937464"/>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4E114F5-42B0-E540-B5C6-E2723EA5DB1C}"/>
              </a:ext>
            </a:extLst>
          </p:cNvPr>
          <p:cNvSpPr txBox="1"/>
          <p:nvPr/>
        </p:nvSpPr>
        <p:spPr>
          <a:xfrm>
            <a:off x="521507" y="1978335"/>
            <a:ext cx="4790722" cy="2985433"/>
          </a:xfrm>
          <a:prstGeom prst="rect">
            <a:avLst/>
          </a:prstGeom>
          <a:noFill/>
        </p:spPr>
        <p:txBody>
          <a:bodyPr wrap="square" lIns="0" tIns="0" rIns="0" bIns="0" rtlCol="0">
            <a:spAutoFit/>
          </a:bodyPr>
          <a:lstStyle/>
          <a:p>
            <a:pPr lvl="0"/>
            <a:r>
              <a:rPr lang="en-GB" dirty="0">
                <a:ea typeface="Montserrat"/>
                <a:cs typeface="Montserrat"/>
                <a:sym typeface="Montserrat"/>
              </a:rPr>
              <a:t>Nina Weisheidinger</a:t>
            </a:r>
            <a:br>
              <a:rPr lang="en-GB" dirty="0">
                <a:ea typeface="Montserrat"/>
                <a:cs typeface="Montserrat"/>
                <a:sym typeface="Montserrat"/>
              </a:rPr>
            </a:br>
            <a:r>
              <a:rPr lang="en-GB" dirty="0">
                <a:ea typeface="Montserrat"/>
                <a:cs typeface="Montserrat"/>
                <a:sym typeface="Montserrat"/>
              </a:rPr>
              <a:t>Senior Consultant</a:t>
            </a:r>
            <a:br>
              <a:rPr lang="en-GB" dirty="0">
                <a:ea typeface="Montserrat"/>
                <a:cs typeface="Montserrat"/>
                <a:sym typeface="Montserrat"/>
              </a:rPr>
            </a:br>
            <a:r>
              <a:rPr lang="en-GB" dirty="0" err="1">
                <a:ea typeface="Montserrat"/>
                <a:cs typeface="Montserrat"/>
                <a:sym typeface="Montserrat"/>
              </a:rPr>
              <a:t>Devoteam</a:t>
            </a:r>
            <a:r>
              <a:rPr lang="en-GB" dirty="0">
                <a:ea typeface="Montserrat"/>
                <a:cs typeface="Montserrat"/>
                <a:sym typeface="Montserrat"/>
              </a:rPr>
              <a:t> </a:t>
            </a:r>
            <a:r>
              <a:rPr lang="en-GB" dirty="0" err="1">
                <a:ea typeface="Montserrat"/>
                <a:cs typeface="Montserrat"/>
                <a:sym typeface="Montserrat"/>
              </a:rPr>
              <a:t>Alegri</a:t>
            </a:r>
            <a:r>
              <a:rPr lang="en-GB" dirty="0">
                <a:ea typeface="Montserrat"/>
                <a:cs typeface="Montserrat"/>
                <a:sym typeface="Montserrat"/>
              </a:rPr>
              <a:t> GmbH</a:t>
            </a:r>
          </a:p>
          <a:p>
            <a:pPr lvl="0"/>
            <a:endParaRPr lang="en-GB" dirty="0">
              <a:ea typeface="Montserrat"/>
              <a:cs typeface="Montserrat"/>
              <a:sym typeface="Montserrat"/>
            </a:endParaRPr>
          </a:p>
          <a:p>
            <a:pPr marL="285750" lvl="0" indent="-285750">
              <a:buFont typeface="Arial" panose="020B0604020202020204" pitchFamily="34" charset="0"/>
              <a:buChar char="•"/>
            </a:pPr>
            <a:r>
              <a:rPr lang="en-GB" dirty="0">
                <a:ea typeface="Montserrat"/>
                <a:cs typeface="Montserrat"/>
                <a:sym typeface="Montserrat"/>
              </a:rPr>
              <a:t>Java with SQL Server 7.0/2000 as Data Source</a:t>
            </a:r>
          </a:p>
          <a:p>
            <a:pPr marL="285750" lvl="0" indent="-285750">
              <a:buFont typeface="Arial" panose="020B0604020202020204" pitchFamily="34" charset="0"/>
              <a:buChar char="•"/>
            </a:pPr>
            <a:r>
              <a:rPr lang="en-GB" dirty="0">
                <a:ea typeface="Montserrat"/>
                <a:cs typeface="Montserrat"/>
                <a:sym typeface="Montserrat"/>
              </a:rPr>
              <a:t>SQL Server </a:t>
            </a:r>
            <a:r>
              <a:rPr lang="en-GB" dirty="0" err="1">
                <a:ea typeface="Montserrat"/>
                <a:cs typeface="Montserrat"/>
                <a:sym typeface="Montserrat"/>
              </a:rPr>
              <a:t>DataWarehouse</a:t>
            </a:r>
            <a:r>
              <a:rPr lang="en-GB" dirty="0">
                <a:ea typeface="Montserrat"/>
                <a:cs typeface="Montserrat"/>
                <a:sym typeface="Montserrat"/>
              </a:rPr>
              <a:t> since 2009</a:t>
            </a:r>
          </a:p>
          <a:p>
            <a:pPr lvl="0"/>
            <a:br>
              <a:rPr lang="en-GB" dirty="0">
                <a:ea typeface="Montserrat"/>
                <a:cs typeface="Montserrat"/>
                <a:sym typeface="Montserrat"/>
              </a:rPr>
            </a:br>
            <a:r>
              <a:rPr lang="en-GB" dirty="0">
                <a:solidFill>
                  <a:srgbClr val="F8485E"/>
                </a:solidFill>
                <a:ea typeface="Montserrat"/>
                <a:cs typeface="Montserrat"/>
                <a:sym typeface="Montserrat"/>
                <a:hlinkClick r:id="rId4">
                  <a:extLst>
                    <a:ext uri="{A12FA001-AC4F-418D-AE19-62706E023703}">
                      <ahyp:hlinkClr xmlns:ahyp="http://schemas.microsoft.com/office/drawing/2018/hyperlinkcolor" val="tx"/>
                    </a:ext>
                  </a:extLst>
                </a:hlinkClick>
              </a:rPr>
              <a:t>nina.weisheidinger@devoteam-alegri.eu</a:t>
            </a:r>
            <a:endParaRPr lang="en-GB" dirty="0">
              <a:solidFill>
                <a:srgbClr val="F8485E"/>
              </a:solidFill>
              <a:ea typeface="Montserrat"/>
              <a:cs typeface="Montserrat"/>
              <a:sym typeface="Montserrat"/>
            </a:endParaRPr>
          </a:p>
          <a:p>
            <a:pPr lvl="0"/>
            <a:r>
              <a:rPr lang="en-GB" dirty="0">
                <a:ea typeface="Montserrat"/>
                <a:cs typeface="Montserrat"/>
                <a:sym typeface="Montserrat"/>
              </a:rPr>
              <a:t>Twitter: @DataNina2</a:t>
            </a:r>
            <a:br>
              <a:rPr lang="en-GB" dirty="0">
                <a:ea typeface="Montserrat"/>
                <a:cs typeface="Montserrat"/>
                <a:sym typeface="Montserrat"/>
              </a:rPr>
            </a:br>
            <a:r>
              <a:rPr lang="en-GB" dirty="0">
                <a:solidFill>
                  <a:srgbClr val="F8485E"/>
                </a:solidFill>
                <a:ea typeface="Montserrat"/>
                <a:cs typeface="Montserrat"/>
                <a:sym typeface="Montserrat"/>
                <a:hlinkClick r:id="rId5">
                  <a:extLst>
                    <a:ext uri="{A12FA001-AC4F-418D-AE19-62706E023703}">
                      <ahyp:hlinkClr xmlns:ahyp="http://schemas.microsoft.com/office/drawing/2018/hyperlinkcolor" val="tx"/>
                    </a:ext>
                  </a:extLst>
                </a:hlinkClick>
              </a:rPr>
              <a:t>www.devoteam-alegri.de</a:t>
            </a:r>
            <a:endParaRPr lang="en-GB" dirty="0">
              <a:solidFill>
                <a:srgbClr val="F8485E"/>
              </a:solidFill>
              <a:ea typeface="Montserrat"/>
              <a:cs typeface="Montserrat"/>
              <a:sym typeface="Montserrat"/>
            </a:endParaRPr>
          </a:p>
          <a:p>
            <a:pPr lvl="0"/>
            <a:endParaRPr lang="en-GB" sz="1400" dirty="0">
              <a:ea typeface="Montserrat"/>
              <a:cs typeface="Montserrat"/>
              <a:sym typeface="Montserrat"/>
            </a:endParaRPr>
          </a:p>
        </p:txBody>
      </p:sp>
    </p:spTree>
    <p:extLst>
      <p:ext uri="{BB962C8B-B14F-4D97-AF65-F5344CB8AC3E}">
        <p14:creationId xmlns:p14="http://schemas.microsoft.com/office/powerpoint/2010/main" val="748845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C8D52CE-B763-4828-AD99-CB1C72C42B6F}"/>
              </a:ext>
            </a:extLst>
          </p:cNvPr>
          <p:cNvPicPr>
            <a:picLocks noChangeAspect="1"/>
          </p:cNvPicPr>
          <p:nvPr/>
        </p:nvPicPr>
        <p:blipFill rotWithShape="1">
          <a:blip r:embed="rId3"/>
          <a:srcRect b="18421"/>
          <a:stretch/>
        </p:blipFill>
        <p:spPr>
          <a:xfrm>
            <a:off x="2972530" y="2011128"/>
            <a:ext cx="5782482" cy="2727785"/>
          </a:xfrm>
          <a:prstGeom prst="rect">
            <a:avLst/>
          </a:prstGeom>
        </p:spPr>
      </p:pic>
      <p:sp>
        <p:nvSpPr>
          <p:cNvPr id="4" name="Title 4">
            <a:extLst>
              <a:ext uri="{FF2B5EF4-FFF2-40B4-BE49-F238E27FC236}">
                <a16:creationId xmlns:a16="http://schemas.microsoft.com/office/drawing/2014/main" id="{24EA4881-EC45-4BD4-BF32-B1012B3424A1}"/>
              </a:ext>
            </a:extLst>
          </p:cNvPr>
          <p:cNvSpPr txBox="1">
            <a:spLocks/>
          </p:cNvSpPr>
          <p:nvPr/>
        </p:nvSpPr>
        <p:spPr>
          <a:xfrm>
            <a:off x="521506" y="440482"/>
            <a:ext cx="11148989" cy="387798"/>
          </a:xfrm>
          <a:prstGeom prst="rect">
            <a:avLst/>
          </a:prstGeom>
        </p:spPr>
        <p:txBody>
          <a:bodyPr>
            <a:normAutofit fontScale="92500" lnSpcReduction="20000"/>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US" dirty="0"/>
              <a:t>Basic Situation</a:t>
            </a:r>
          </a:p>
        </p:txBody>
      </p:sp>
    </p:spTree>
    <p:extLst>
      <p:ext uri="{BB962C8B-B14F-4D97-AF65-F5344CB8AC3E}">
        <p14:creationId xmlns:p14="http://schemas.microsoft.com/office/powerpoint/2010/main" val="264347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F8A5E7E-33BB-8C4F-BE1E-94B845C6C525}"/>
              </a:ext>
            </a:extLst>
          </p:cNvPr>
          <p:cNvSpPr>
            <a:spLocks noGrp="1"/>
          </p:cNvSpPr>
          <p:nvPr>
            <p:ph type="body" sz="quarter" idx="11"/>
          </p:nvPr>
        </p:nvSpPr>
        <p:spPr/>
        <p:txBody>
          <a:bodyPr/>
          <a:lstStyle/>
          <a:p>
            <a:pPr marL="457200" lvl="0" indent="-317500">
              <a:spcBef>
                <a:spcPts val="0"/>
              </a:spcBef>
              <a:buClr>
                <a:schemeClr val="lt1"/>
              </a:buClr>
              <a:buSzPts val="1400"/>
              <a:buChar char="●"/>
            </a:pPr>
            <a:r>
              <a:rPr lang="de-DE" dirty="0">
                <a:solidFill>
                  <a:schemeClr val="tx1"/>
                </a:solidFill>
              </a:rPr>
              <a:t>1	</a:t>
            </a:r>
            <a:r>
              <a:rPr lang="en-US" dirty="0"/>
              <a:t>Query Execution and Process Life Cycle</a:t>
            </a:r>
            <a:endParaRPr lang="de-DE" dirty="0"/>
          </a:p>
          <a:p>
            <a:pPr marL="457200" lvl="0" indent="-317500">
              <a:spcBef>
                <a:spcPts val="0"/>
              </a:spcBef>
              <a:buClr>
                <a:schemeClr val="lt1"/>
              </a:buClr>
              <a:buSzPts val="1400"/>
              <a:buChar char="●"/>
            </a:pPr>
            <a:r>
              <a:rPr lang="de-DE" dirty="0">
                <a:solidFill>
                  <a:schemeClr val="tx1"/>
                </a:solidFill>
              </a:rPr>
              <a:t>2	</a:t>
            </a:r>
            <a:r>
              <a:rPr lang="de-DE" dirty="0"/>
              <a:t>Elements </a:t>
            </a:r>
            <a:r>
              <a:rPr lang="de-DE" dirty="0" err="1"/>
              <a:t>of</a:t>
            </a:r>
            <a:r>
              <a:rPr lang="de-DE" dirty="0"/>
              <a:t> </a:t>
            </a:r>
            <a:r>
              <a:rPr lang="de-DE" dirty="0" err="1"/>
              <a:t>Statistics</a:t>
            </a:r>
            <a:endParaRPr lang="de-DE" dirty="0"/>
          </a:p>
          <a:p>
            <a:pPr marL="457200" indent="-317500">
              <a:spcBef>
                <a:spcPts val="0"/>
              </a:spcBef>
              <a:buClr>
                <a:schemeClr val="lt1"/>
              </a:buClr>
              <a:buSzPts val="1400"/>
              <a:buFont typeface="Arial" panose="020B0604020202020204" pitchFamily="34" charset="0"/>
              <a:buChar char="●"/>
            </a:pPr>
            <a:r>
              <a:rPr lang="de-DE" dirty="0">
                <a:solidFill>
                  <a:schemeClr val="tx1"/>
                </a:solidFill>
              </a:rPr>
              <a:t>3</a:t>
            </a:r>
            <a:r>
              <a:rPr lang="de-DE" dirty="0"/>
              <a:t>	</a:t>
            </a:r>
            <a:r>
              <a:rPr lang="en-US" dirty="0"/>
              <a:t>Solutions despite the use of variables?</a:t>
            </a:r>
          </a:p>
          <a:p>
            <a:pPr marL="457200" indent="-317500">
              <a:spcBef>
                <a:spcPts val="0"/>
              </a:spcBef>
              <a:buClr>
                <a:schemeClr val="lt1"/>
              </a:buClr>
              <a:buSzPts val="1400"/>
              <a:buFont typeface="Arial" panose="020B0604020202020204" pitchFamily="34" charset="0"/>
              <a:buChar char="●"/>
            </a:pPr>
            <a:r>
              <a:rPr lang="de-DE" dirty="0">
                <a:solidFill>
                  <a:schemeClr val="tx1"/>
                </a:solidFill>
              </a:rPr>
              <a:t>4</a:t>
            </a:r>
            <a:r>
              <a:rPr lang="de-DE" dirty="0"/>
              <a:t>	Questions</a:t>
            </a:r>
          </a:p>
        </p:txBody>
      </p:sp>
      <p:sp>
        <p:nvSpPr>
          <p:cNvPr id="4" name="Text Placeholder 3">
            <a:extLst>
              <a:ext uri="{FF2B5EF4-FFF2-40B4-BE49-F238E27FC236}">
                <a16:creationId xmlns:a16="http://schemas.microsoft.com/office/drawing/2014/main" id="{0968C1C4-30E2-1E41-A919-5F66CDF5A964}"/>
              </a:ext>
            </a:extLst>
          </p:cNvPr>
          <p:cNvSpPr>
            <a:spLocks noGrp="1"/>
          </p:cNvSpPr>
          <p:nvPr>
            <p:ph type="body" sz="quarter" idx="10"/>
          </p:nvPr>
        </p:nvSpPr>
        <p:spPr/>
        <p:txBody>
          <a:bodyPr/>
          <a:lstStyle/>
          <a:p>
            <a:r>
              <a:rPr lang="de-DE"/>
              <a:t>Agenda</a:t>
            </a:r>
          </a:p>
        </p:txBody>
      </p:sp>
    </p:spTree>
    <p:extLst>
      <p:ext uri="{BB962C8B-B14F-4D97-AF65-F5344CB8AC3E}">
        <p14:creationId xmlns:p14="http://schemas.microsoft.com/office/powerpoint/2010/main" val="278661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C1EC07-4BB0-114C-B33B-3BFB5B7B20B3}"/>
              </a:ext>
            </a:extLst>
          </p:cNvPr>
          <p:cNvSpPr>
            <a:spLocks noGrp="1"/>
          </p:cNvSpPr>
          <p:nvPr>
            <p:ph type="ctrTitle"/>
          </p:nvPr>
        </p:nvSpPr>
        <p:spPr/>
        <p:txBody>
          <a:bodyPr/>
          <a:lstStyle/>
          <a:p>
            <a:r>
              <a:rPr lang="en-US" dirty="0"/>
              <a:t>1</a:t>
            </a:r>
          </a:p>
        </p:txBody>
      </p:sp>
      <p:sp>
        <p:nvSpPr>
          <p:cNvPr id="6" name="Text Placeholder 5">
            <a:extLst>
              <a:ext uri="{FF2B5EF4-FFF2-40B4-BE49-F238E27FC236}">
                <a16:creationId xmlns:a16="http://schemas.microsoft.com/office/drawing/2014/main" id="{B9943D11-8993-2247-8247-98AB2FE807BC}"/>
              </a:ext>
            </a:extLst>
          </p:cNvPr>
          <p:cNvSpPr>
            <a:spLocks noGrp="1"/>
          </p:cNvSpPr>
          <p:nvPr>
            <p:ph type="body" sz="quarter" idx="10"/>
          </p:nvPr>
        </p:nvSpPr>
        <p:spPr/>
        <p:txBody>
          <a:bodyPr/>
          <a:lstStyle/>
          <a:p>
            <a:r>
              <a:rPr lang="en-US" dirty="0"/>
              <a:t>Query Execution and </a:t>
            </a:r>
            <a:br>
              <a:rPr lang="en-US" dirty="0"/>
            </a:br>
            <a:r>
              <a:rPr lang="en-US" dirty="0"/>
              <a:t>Process Life Cycle</a:t>
            </a:r>
          </a:p>
        </p:txBody>
      </p:sp>
      <p:sp>
        <p:nvSpPr>
          <p:cNvPr id="2" name="Textplatzhalter 1">
            <a:extLst>
              <a:ext uri="{FF2B5EF4-FFF2-40B4-BE49-F238E27FC236}">
                <a16:creationId xmlns:a16="http://schemas.microsoft.com/office/drawing/2014/main" id="{49CF0DC1-81F8-458E-9010-8C6CB573A4C2}"/>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3555582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a:xfrm>
            <a:off x="521506" y="440482"/>
            <a:ext cx="11148989" cy="387798"/>
          </a:xfrm>
        </p:spPr>
        <p:txBody>
          <a:bodyPr>
            <a:normAutofit/>
          </a:bodyPr>
          <a:lstStyle/>
          <a:p>
            <a:r>
              <a:rPr lang="en-US" dirty="0"/>
              <a:t>Query Execution and Process Life Cycle</a:t>
            </a:r>
          </a:p>
        </p:txBody>
      </p:sp>
      <p:sp>
        <p:nvSpPr>
          <p:cNvPr id="7" name="TextBox 6">
            <a:extLst>
              <a:ext uri="{FF2B5EF4-FFF2-40B4-BE49-F238E27FC236}">
                <a16:creationId xmlns:a16="http://schemas.microsoft.com/office/drawing/2014/main" id="{0F09CE56-96F6-3545-86D4-E4B72E616D97}"/>
              </a:ext>
            </a:extLst>
          </p:cNvPr>
          <p:cNvSpPr txBox="1"/>
          <p:nvPr/>
        </p:nvSpPr>
        <p:spPr>
          <a:xfrm>
            <a:off x="521506" y="1098213"/>
            <a:ext cx="11154557" cy="5047536"/>
          </a:xfrm>
          <a:prstGeom prst="rect">
            <a:avLst/>
          </a:prstGeom>
          <a:noFill/>
        </p:spPr>
        <p:txBody>
          <a:bodyPr wrap="square" lIns="0" tIns="0" rIns="0" bIns="0" rtlCol="0">
            <a:spAutoFit/>
          </a:bodyPr>
          <a:lstStyle/>
          <a:p>
            <a:pPr marL="285750" indent="-285750">
              <a:spcBef>
                <a:spcPts val="1200"/>
              </a:spcBef>
              <a:buClr>
                <a:srgbClr val="F8485E"/>
              </a:buClr>
              <a:buSzPct val="150000"/>
              <a:buFont typeface="Systemschrift"/>
              <a:buChar char="|"/>
            </a:pPr>
            <a:r>
              <a:rPr lang="de-DE" sz="1600" dirty="0">
                <a:solidFill>
                  <a:srgbClr val="434343"/>
                </a:solidFill>
              </a:rPr>
              <a:t>Parse</a:t>
            </a:r>
          </a:p>
          <a:p>
            <a:pPr marL="742950" lvl="1" indent="-285750">
              <a:spcBef>
                <a:spcPts val="1200"/>
              </a:spcBef>
              <a:buClr>
                <a:srgbClr val="F8485E"/>
              </a:buClr>
              <a:buSzPct val="150000"/>
              <a:buFont typeface="Arial" panose="020B0604020202020204" pitchFamily="34" charset="0"/>
              <a:buChar char="•"/>
            </a:pPr>
            <a:r>
              <a:rPr lang="de-DE" sz="1600" dirty="0">
                <a:solidFill>
                  <a:srgbClr val="434343"/>
                </a:solidFill>
              </a:rPr>
              <a:t>Syntax Check</a:t>
            </a:r>
          </a:p>
          <a:p>
            <a:pPr marL="742950" lvl="1" indent="-285750">
              <a:spcBef>
                <a:spcPts val="1200"/>
              </a:spcBef>
              <a:buClr>
                <a:srgbClr val="F8485E"/>
              </a:buClr>
              <a:buSzPct val="150000"/>
              <a:buFont typeface="Arial" panose="020B0604020202020204" pitchFamily="34" charset="0"/>
              <a:buChar char="•"/>
            </a:pPr>
            <a:r>
              <a:rPr lang="de-DE" sz="1600" dirty="0">
                <a:solidFill>
                  <a:srgbClr val="434343"/>
                </a:solidFill>
              </a:rPr>
              <a:t>Syntax </a:t>
            </a:r>
            <a:r>
              <a:rPr lang="de-DE" sz="1600" dirty="0" err="1">
                <a:solidFill>
                  <a:srgbClr val="434343"/>
                </a:solidFill>
              </a:rPr>
              <a:t>Normalization</a:t>
            </a:r>
            <a:r>
              <a:rPr lang="de-DE" sz="1600" dirty="0">
                <a:solidFill>
                  <a:srgbClr val="434343"/>
                </a:solidFill>
              </a:rPr>
              <a:t> </a:t>
            </a:r>
            <a:r>
              <a:rPr lang="de-DE" sz="1600" dirty="0" err="1">
                <a:solidFill>
                  <a:srgbClr val="434343"/>
                </a:solidFill>
              </a:rPr>
              <a:t>or</a:t>
            </a:r>
            <a:r>
              <a:rPr lang="de-DE" sz="1600" dirty="0">
                <a:solidFill>
                  <a:srgbClr val="434343"/>
                </a:solidFill>
              </a:rPr>
              <a:t> </a:t>
            </a:r>
            <a:r>
              <a:rPr lang="de-DE" sz="1600" dirty="0" err="1">
                <a:solidFill>
                  <a:srgbClr val="434343"/>
                </a:solidFill>
              </a:rPr>
              <a:t>Standardization</a:t>
            </a:r>
            <a:endParaRPr lang="de-DE" sz="1600" dirty="0">
              <a:solidFill>
                <a:srgbClr val="434343"/>
              </a:solidFill>
            </a:endParaRPr>
          </a:p>
          <a:p>
            <a:pPr marL="285750" indent="-285750">
              <a:spcBef>
                <a:spcPts val="1200"/>
              </a:spcBef>
              <a:buClr>
                <a:srgbClr val="F8485E"/>
              </a:buClr>
              <a:buSzPct val="150000"/>
              <a:buFont typeface="Systemschrift"/>
              <a:buChar char="|"/>
            </a:pPr>
            <a:r>
              <a:rPr lang="de-DE" sz="1600" dirty="0" err="1">
                <a:solidFill>
                  <a:srgbClr val="434343"/>
                </a:solidFill>
              </a:rPr>
              <a:t>Compile</a:t>
            </a:r>
            <a:endParaRPr lang="de-DE" sz="1600" dirty="0">
              <a:solidFill>
                <a:srgbClr val="434343"/>
              </a:solidFill>
            </a:endParaRP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Variable declaration and assignment</a:t>
            </a: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Execution of IF-ELSE statements, WHILE loops,  CURSOR etc.</a:t>
            </a:r>
            <a:endParaRPr lang="de-DE" sz="1600" dirty="0">
              <a:solidFill>
                <a:srgbClr val="434343"/>
              </a:solidFill>
            </a:endParaRPr>
          </a:p>
          <a:p>
            <a:pPr marL="285750" indent="-285750">
              <a:spcBef>
                <a:spcPts val="1200"/>
              </a:spcBef>
              <a:buClr>
                <a:srgbClr val="F8485E"/>
              </a:buClr>
              <a:buSzPct val="150000"/>
              <a:buFont typeface="Systemschrift"/>
              <a:buChar char="|"/>
            </a:pPr>
            <a:r>
              <a:rPr lang="de-DE" sz="1600" dirty="0" err="1"/>
              <a:t>Optimize</a:t>
            </a:r>
            <a:endParaRPr lang="de-DE" sz="1600" dirty="0"/>
          </a:p>
          <a:p>
            <a:pPr marL="742950" lvl="1" indent="-285750">
              <a:spcBef>
                <a:spcPts val="1200"/>
              </a:spcBef>
              <a:buClr>
                <a:srgbClr val="F8485E"/>
              </a:buClr>
              <a:buSzPct val="150000"/>
              <a:buFont typeface="Arial" panose="020B0604020202020204" pitchFamily="34" charset="0"/>
              <a:buChar char="•"/>
            </a:pPr>
            <a:r>
              <a:rPr lang="en-US" sz="1600" dirty="0"/>
              <a:t>Determination of the best execution plan for the query</a:t>
            </a:r>
            <a:r>
              <a:rPr lang="en-US" sz="1600" dirty="0">
                <a:solidFill>
                  <a:srgbClr val="434343"/>
                </a:solidFill>
              </a:rPr>
              <a:t> using </a:t>
            </a:r>
          </a:p>
          <a:p>
            <a:pPr marL="1200150" lvl="2" indent="-285750">
              <a:spcBef>
                <a:spcPts val="1200"/>
              </a:spcBef>
              <a:buClr>
                <a:srgbClr val="F8485E"/>
              </a:buClr>
              <a:buSzPct val="150000"/>
              <a:buFont typeface="Arial" panose="020B0604020202020204" pitchFamily="34" charset="0"/>
              <a:buChar char="•"/>
            </a:pPr>
            <a:r>
              <a:rPr lang="en-US" sz="1600" dirty="0">
                <a:solidFill>
                  <a:srgbClr val="434343"/>
                </a:solidFill>
              </a:rPr>
              <a:t>Indexes</a:t>
            </a:r>
          </a:p>
          <a:p>
            <a:pPr marL="1200150" lvl="2" indent="-285750">
              <a:spcBef>
                <a:spcPts val="1200"/>
              </a:spcBef>
              <a:buClr>
                <a:srgbClr val="F8485E"/>
              </a:buClr>
              <a:buSzPct val="150000"/>
              <a:buFont typeface="Arial" panose="020B0604020202020204" pitchFamily="34" charset="0"/>
              <a:buChar char="•"/>
            </a:pPr>
            <a:r>
              <a:rPr lang="en-US" sz="1600" dirty="0">
                <a:solidFill>
                  <a:srgbClr val="434343"/>
                </a:solidFill>
              </a:rPr>
              <a:t>statistics</a:t>
            </a:r>
            <a:endParaRPr lang="de-DE" sz="1600" dirty="0"/>
          </a:p>
          <a:p>
            <a:pPr marL="285750" indent="-285750">
              <a:spcBef>
                <a:spcPts val="1200"/>
              </a:spcBef>
              <a:buClr>
                <a:srgbClr val="F8485E"/>
              </a:buClr>
              <a:buSzPct val="150000"/>
              <a:buFont typeface="Systemschrift"/>
              <a:buChar char="|"/>
            </a:pPr>
            <a:r>
              <a:rPr lang="de-DE" sz="1600" dirty="0"/>
              <a:t>Execute</a:t>
            </a:r>
          </a:p>
          <a:p>
            <a:pPr marL="742950" lvl="1" indent="-285750">
              <a:spcBef>
                <a:spcPts val="1200"/>
              </a:spcBef>
              <a:buClr>
                <a:srgbClr val="F8485E"/>
              </a:buClr>
              <a:buSzPct val="150000"/>
              <a:buFont typeface="Arial" panose="020B0604020202020204" pitchFamily="34" charset="0"/>
              <a:buChar char="•"/>
            </a:pPr>
            <a:r>
              <a:rPr lang="en-US" sz="1600" dirty="0" err="1"/>
              <a:t>Convertion</a:t>
            </a:r>
            <a:r>
              <a:rPr lang="en-US" sz="1600" dirty="0"/>
              <a:t> of the execution plan into operations for the database</a:t>
            </a:r>
          </a:p>
          <a:p>
            <a:pPr marL="742950" lvl="1" indent="-285750">
              <a:spcBef>
                <a:spcPts val="1200"/>
              </a:spcBef>
              <a:buClr>
                <a:srgbClr val="F8485E"/>
              </a:buClr>
              <a:buSzPct val="150000"/>
              <a:buFont typeface="Arial" panose="020B0604020202020204" pitchFamily="34" charset="0"/>
              <a:buChar char="•"/>
            </a:pPr>
            <a:r>
              <a:rPr lang="en-US" sz="1600" dirty="0"/>
              <a:t>Return of the results</a:t>
            </a:r>
            <a:endParaRPr lang="de-DE" sz="1600" dirty="0"/>
          </a:p>
        </p:txBody>
      </p:sp>
    </p:spTree>
    <p:extLst>
      <p:ext uri="{BB962C8B-B14F-4D97-AF65-F5344CB8AC3E}">
        <p14:creationId xmlns:p14="http://schemas.microsoft.com/office/powerpoint/2010/main" val="1528961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DBE90A-8214-804C-BD9F-70FB6429712C}"/>
              </a:ext>
            </a:extLst>
          </p:cNvPr>
          <p:cNvSpPr>
            <a:spLocks noGrp="1"/>
          </p:cNvSpPr>
          <p:nvPr>
            <p:ph type="ctrTitle"/>
          </p:nvPr>
        </p:nvSpPr>
        <p:spPr/>
        <p:txBody>
          <a:bodyPr/>
          <a:lstStyle/>
          <a:p>
            <a:r>
              <a:rPr lang="en-US" dirty="0"/>
              <a:t>2</a:t>
            </a:r>
          </a:p>
        </p:txBody>
      </p:sp>
      <p:sp>
        <p:nvSpPr>
          <p:cNvPr id="6"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p:txBody>
          <a:bodyPr/>
          <a:lstStyle/>
          <a:p>
            <a:r>
              <a:rPr lang="en-US" dirty="0"/>
              <a:t>Elements of Statistics</a:t>
            </a:r>
          </a:p>
        </p:txBody>
      </p:sp>
      <p:sp>
        <p:nvSpPr>
          <p:cNvPr id="2" name="Textplatzhalter 1">
            <a:extLst>
              <a:ext uri="{FF2B5EF4-FFF2-40B4-BE49-F238E27FC236}">
                <a16:creationId xmlns:a16="http://schemas.microsoft.com/office/drawing/2014/main" id="{9E9B8B99-92C0-4FF0-B343-14D9112B1CD9}"/>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413766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a:xfrm>
            <a:off x="521506" y="440482"/>
            <a:ext cx="11148989" cy="387798"/>
          </a:xfrm>
        </p:spPr>
        <p:txBody>
          <a:bodyPr>
            <a:normAutofit/>
          </a:bodyPr>
          <a:lstStyle/>
          <a:p>
            <a:r>
              <a:rPr lang="en-US" dirty="0"/>
              <a:t>Elements of Statistics</a:t>
            </a:r>
          </a:p>
        </p:txBody>
      </p:sp>
      <p:sp>
        <p:nvSpPr>
          <p:cNvPr id="7" name="TextBox 6">
            <a:extLst>
              <a:ext uri="{FF2B5EF4-FFF2-40B4-BE49-F238E27FC236}">
                <a16:creationId xmlns:a16="http://schemas.microsoft.com/office/drawing/2014/main" id="{0F09CE56-96F6-3545-86D4-E4B72E616D97}"/>
              </a:ext>
            </a:extLst>
          </p:cNvPr>
          <p:cNvSpPr txBox="1"/>
          <p:nvPr/>
        </p:nvSpPr>
        <p:spPr>
          <a:xfrm>
            <a:off x="521506" y="2050713"/>
            <a:ext cx="11154557" cy="2646878"/>
          </a:xfrm>
          <a:prstGeom prst="rect">
            <a:avLst/>
          </a:prstGeom>
          <a:noFill/>
        </p:spPr>
        <p:txBody>
          <a:bodyPr wrap="square" lIns="0" tIns="0" rIns="0" bIns="0" rtlCol="0">
            <a:spAutoFit/>
          </a:bodyPr>
          <a:lstStyle/>
          <a:p>
            <a:pPr marL="285750" indent="-285750">
              <a:spcBef>
                <a:spcPts val="1200"/>
              </a:spcBef>
              <a:buClr>
                <a:srgbClr val="F8485E"/>
              </a:buClr>
              <a:buSzPct val="150000"/>
              <a:buFont typeface="Systemschrift"/>
              <a:buChar char="|"/>
            </a:pPr>
            <a:r>
              <a:rPr lang="en-US" sz="1600" dirty="0">
                <a:solidFill>
                  <a:srgbClr val="434343"/>
                </a:solidFill>
              </a:rPr>
              <a:t>Density Vector</a:t>
            </a: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Density is the ratio of unique values within the given column or a set of columns</a:t>
            </a: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Formula:  1/Number of distinct values for a column or set of column</a:t>
            </a: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The higher the density, the lower the selectivity</a:t>
            </a:r>
          </a:p>
          <a:p>
            <a:pPr marL="285750" indent="-285750">
              <a:spcBef>
                <a:spcPts val="1200"/>
              </a:spcBef>
              <a:buClr>
                <a:srgbClr val="F8485E"/>
              </a:buClr>
              <a:buSzPct val="150000"/>
              <a:buFont typeface="Systemschrift"/>
              <a:buChar char="|"/>
            </a:pPr>
            <a:r>
              <a:rPr lang="en-US" sz="1600" dirty="0">
                <a:solidFill>
                  <a:srgbClr val="434343"/>
                </a:solidFill>
              </a:rPr>
              <a:t>Histogram</a:t>
            </a: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Measures the frequency of which a value occurs within a data set (data distribution)</a:t>
            </a:r>
          </a:p>
          <a:p>
            <a:pPr marL="742950" lvl="1" indent="-285750">
              <a:spcBef>
                <a:spcPts val="1200"/>
              </a:spcBef>
              <a:buClr>
                <a:srgbClr val="F8485E"/>
              </a:buClr>
              <a:buSzPct val="150000"/>
              <a:buFont typeface="Arial" panose="020B0604020202020204" pitchFamily="34" charset="0"/>
              <a:buChar char="•"/>
            </a:pPr>
            <a:r>
              <a:rPr lang="en-US" sz="1600" dirty="0">
                <a:solidFill>
                  <a:srgbClr val="434343"/>
                </a:solidFill>
              </a:rPr>
              <a:t>Can only be used if the value to be searched is known to the query processor at the time of compilation!</a:t>
            </a:r>
          </a:p>
        </p:txBody>
      </p:sp>
    </p:spTree>
    <p:extLst>
      <p:ext uri="{BB962C8B-B14F-4D97-AF65-F5344CB8AC3E}">
        <p14:creationId xmlns:p14="http://schemas.microsoft.com/office/powerpoint/2010/main" val="325981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el 11">
            <a:extLst>
              <a:ext uri="{FF2B5EF4-FFF2-40B4-BE49-F238E27FC236}">
                <a16:creationId xmlns:a16="http://schemas.microsoft.com/office/drawing/2014/main" id="{50EC1793-D80C-4694-960E-27FB8EE0E0C7}"/>
              </a:ext>
            </a:extLst>
          </p:cNvPr>
          <p:cNvSpPr>
            <a:spLocks noGrp="1"/>
          </p:cNvSpPr>
          <p:nvPr>
            <p:ph type="title"/>
          </p:nvPr>
        </p:nvSpPr>
        <p:spPr>
          <a:xfrm>
            <a:off x="515938" y="441325"/>
            <a:ext cx="10515600" cy="387798"/>
          </a:xfrm>
        </p:spPr>
        <p:txBody>
          <a:bodyPr/>
          <a:lstStyle/>
          <a:p>
            <a:r>
              <a:rPr lang="en-US" sz="2800" dirty="0"/>
              <a:t>Use of the Density Vector</a:t>
            </a:r>
            <a:endParaRPr lang="de-DE" sz="2800" dirty="0"/>
          </a:p>
        </p:txBody>
      </p:sp>
      <p:sp>
        <p:nvSpPr>
          <p:cNvPr id="30" name="TextBox 5">
            <a:extLst>
              <a:ext uri="{FF2B5EF4-FFF2-40B4-BE49-F238E27FC236}">
                <a16:creationId xmlns:a16="http://schemas.microsoft.com/office/drawing/2014/main" id="{96146F1C-2B79-42F0-A7E1-71FF7DE247C1}"/>
              </a:ext>
            </a:extLst>
          </p:cNvPr>
          <p:cNvSpPr txBox="1"/>
          <p:nvPr/>
        </p:nvSpPr>
        <p:spPr>
          <a:xfrm>
            <a:off x="496308" y="1399280"/>
            <a:ext cx="4336950" cy="4708981"/>
          </a:xfrm>
          <a:prstGeom prst="rect">
            <a:avLst/>
          </a:prstGeom>
          <a:noFill/>
        </p:spPr>
        <p:txBody>
          <a:bodyPr wrap="square" lIns="0" tIns="0" rIns="0" bIns="0" rtlCol="0" anchor="t">
            <a:spAutoFit/>
          </a:bodyPr>
          <a:lstStyle/>
          <a:p>
            <a:r>
              <a:rPr lang="de-DE" sz="1800" dirty="0">
                <a:solidFill>
                  <a:srgbClr val="0000FF"/>
                </a:solidFill>
                <a:latin typeface="Consolas" panose="020B0609020204030204" pitchFamily="49" charset="0"/>
              </a:rPr>
              <a:t>DECLARE</a:t>
            </a:r>
            <a:r>
              <a:rPr lang="de-DE" sz="1800" dirty="0">
                <a:solidFill>
                  <a:srgbClr val="000000"/>
                </a:solidFill>
                <a:latin typeface="Consolas" panose="020B0609020204030204" pitchFamily="49" charset="0"/>
              </a:rPr>
              <a:t> @severity </a:t>
            </a:r>
            <a:r>
              <a:rPr lang="de-DE" sz="1800" dirty="0">
                <a:solidFill>
                  <a:srgbClr val="0000FF"/>
                </a:solidFill>
                <a:latin typeface="Consolas" panose="020B0609020204030204" pitchFamily="49" charset="0"/>
              </a:rPr>
              <a:t>TINYINT</a:t>
            </a:r>
            <a:r>
              <a:rPr lang="de-DE" sz="1800" dirty="0">
                <a:solidFill>
                  <a:srgbClr val="000000"/>
                </a:solidFill>
                <a:latin typeface="Consolas" panose="020B0609020204030204" pitchFamily="49" charset="0"/>
              </a:rPr>
              <a:t> </a:t>
            </a:r>
            <a:r>
              <a:rPr lang="de-DE" sz="1800" dirty="0">
                <a:solidFill>
                  <a:srgbClr val="808080"/>
                </a:solidFill>
                <a:latin typeface="Consolas" panose="020B0609020204030204" pitchFamily="49" charset="0"/>
              </a:rPr>
              <a:t>=</a:t>
            </a:r>
            <a:r>
              <a:rPr lang="de-DE" sz="1800" dirty="0">
                <a:solidFill>
                  <a:srgbClr val="000000"/>
                </a:solidFill>
                <a:latin typeface="Consolas" panose="020B0609020204030204" pitchFamily="49" charset="0"/>
              </a:rPr>
              <a:t> 12</a:t>
            </a:r>
          </a:p>
          <a:p>
            <a:endParaRPr lang="de-DE" sz="1800" dirty="0">
              <a:solidFill>
                <a:srgbClr val="000000"/>
              </a:solidFill>
              <a:latin typeface="Consolas" panose="020B0609020204030204" pitchFamily="49" charset="0"/>
            </a:endParaRPr>
          </a:p>
          <a:p>
            <a:r>
              <a:rPr lang="de-DE" sz="1800" dirty="0">
                <a:solidFill>
                  <a:srgbClr val="0000FF"/>
                </a:solidFill>
                <a:latin typeface="Consolas" panose="020B0609020204030204" pitchFamily="49" charset="0"/>
              </a:rPr>
              <a:t>SELECT</a:t>
            </a:r>
            <a:r>
              <a:rPr lang="de-DE" sz="1800" dirty="0">
                <a:solidFill>
                  <a:srgbClr val="000000"/>
                </a:solidFill>
                <a:latin typeface="Consolas" panose="020B0609020204030204" pitchFamily="49" charset="0"/>
              </a:rPr>
              <a:t> </a:t>
            </a: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message_id</a:t>
            </a:r>
            <a:r>
              <a:rPr lang="de-DE" sz="1800" dirty="0">
                <a:solidFill>
                  <a:srgbClr val="000000"/>
                </a:solidFill>
                <a:latin typeface="Consolas" panose="020B0609020204030204" pitchFamily="49" charset="0"/>
              </a:rPr>
              <a:t>]</a:t>
            </a:r>
          </a:p>
          <a:p>
            <a:r>
              <a:rPr lang="de-DE" sz="1800" dirty="0">
                <a:solidFill>
                  <a:srgbClr val="808080"/>
                </a:solidFill>
                <a:latin typeface="Consolas" panose="020B0609020204030204" pitchFamily="49" charset="0"/>
              </a:rPr>
              <a:t>  ,</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language_id</a:t>
            </a:r>
            <a:r>
              <a:rPr lang="de-DE" sz="1800" dirty="0">
                <a:solidFill>
                  <a:srgbClr val="000000"/>
                </a:solidFill>
                <a:latin typeface="Consolas" panose="020B0609020204030204" pitchFamily="49" charset="0"/>
              </a:rPr>
              <a:t>]</a:t>
            </a:r>
          </a:p>
          <a:p>
            <a:r>
              <a:rPr lang="de-DE" sz="1800" dirty="0">
                <a:solidFill>
                  <a:srgbClr val="808080"/>
                </a:solidFill>
                <a:latin typeface="Consolas" panose="020B0609020204030204" pitchFamily="49" charset="0"/>
              </a:rPr>
              <a:t>  ,</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severity</a:t>
            </a:r>
            <a:r>
              <a:rPr lang="de-DE" sz="1800" dirty="0">
                <a:solidFill>
                  <a:srgbClr val="000000"/>
                </a:solidFill>
                <a:latin typeface="Consolas" panose="020B0609020204030204" pitchFamily="49" charset="0"/>
              </a:rPr>
              <a:t>]</a:t>
            </a:r>
          </a:p>
          <a:p>
            <a:r>
              <a:rPr lang="de-DE" sz="1800" dirty="0">
                <a:solidFill>
                  <a:srgbClr val="808080"/>
                </a:solidFill>
                <a:latin typeface="Consolas" panose="020B0609020204030204" pitchFamily="49" charset="0"/>
              </a:rPr>
              <a:t>  ,</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is_event_logged</a:t>
            </a:r>
            <a:r>
              <a:rPr lang="de-DE" sz="1800" dirty="0">
                <a:solidFill>
                  <a:srgbClr val="000000"/>
                </a:solidFill>
                <a:latin typeface="Consolas" panose="020B0609020204030204" pitchFamily="49" charset="0"/>
              </a:rPr>
              <a:t>]</a:t>
            </a:r>
          </a:p>
          <a:p>
            <a:r>
              <a:rPr lang="de-DE" sz="1800" dirty="0">
                <a:solidFill>
                  <a:srgbClr val="808080"/>
                </a:solidFill>
                <a:latin typeface="Consolas" panose="020B0609020204030204" pitchFamily="49" charset="0"/>
              </a:rPr>
              <a:t>  ,</a:t>
            </a:r>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text</a:t>
            </a:r>
            <a:r>
              <a:rPr lang="de-DE" sz="1800" dirty="0">
                <a:solidFill>
                  <a:srgbClr val="000000"/>
                </a:solidFill>
                <a:latin typeface="Consolas" panose="020B0609020204030204" pitchFamily="49" charset="0"/>
              </a:rPr>
              <a:t>] </a:t>
            </a:r>
          </a:p>
          <a:p>
            <a:r>
              <a:rPr lang="de-DE" sz="1800" dirty="0">
                <a:solidFill>
                  <a:srgbClr val="0000FF"/>
                </a:solidFill>
                <a:latin typeface="Consolas" panose="020B0609020204030204" pitchFamily="49" charset="0"/>
              </a:rPr>
              <a:t>FROM</a:t>
            </a:r>
            <a:r>
              <a:rPr lang="de-DE" sz="1800" dirty="0">
                <a:solidFill>
                  <a:srgbClr val="000000"/>
                </a:solidFill>
                <a:latin typeface="Consolas" panose="020B0609020204030204" pitchFamily="49" charset="0"/>
              </a:rPr>
              <a:t> </a:t>
            </a:r>
          </a:p>
          <a:p>
            <a:r>
              <a:rPr lang="de-DE"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dbo</a:t>
            </a:r>
            <a:r>
              <a:rPr lang="de-DE" sz="1800" dirty="0" err="1">
                <a:solidFill>
                  <a:srgbClr val="808080"/>
                </a:solidFill>
                <a:latin typeface="Consolas" panose="020B0609020204030204" pitchFamily="49" charset="0"/>
              </a:rPr>
              <a:t>.</a:t>
            </a:r>
            <a:r>
              <a:rPr lang="de-DE" sz="1800" dirty="0" err="1">
                <a:solidFill>
                  <a:srgbClr val="00FF00"/>
                </a:solidFill>
                <a:latin typeface="Consolas" panose="020B0609020204030204" pitchFamily="49" charset="0"/>
              </a:rPr>
              <a:t>messages</a:t>
            </a:r>
            <a:endParaRPr lang="de-DE" sz="1800" dirty="0">
              <a:solidFill>
                <a:srgbClr val="000000"/>
              </a:solidFill>
              <a:latin typeface="Consolas" panose="020B0609020204030204" pitchFamily="49" charset="0"/>
            </a:endParaRPr>
          </a:p>
          <a:p>
            <a:r>
              <a:rPr lang="de-DE" sz="1800" dirty="0">
                <a:solidFill>
                  <a:srgbClr val="0000FF"/>
                </a:solidFill>
                <a:latin typeface="Consolas" panose="020B0609020204030204" pitchFamily="49" charset="0"/>
              </a:rPr>
              <a:t>WHERE</a:t>
            </a:r>
          </a:p>
          <a:p>
            <a:r>
              <a:rPr lang="de-DE" sz="1800" dirty="0">
                <a:solidFill>
                  <a:srgbClr val="0000FF"/>
                </a:solidFill>
                <a:latin typeface="Consolas" panose="020B0609020204030204" pitchFamily="49" charset="0"/>
              </a:rPr>
              <a:t>  </a:t>
            </a:r>
            <a:r>
              <a:rPr lang="de-DE" sz="1800" dirty="0" err="1">
                <a:solidFill>
                  <a:srgbClr val="000000"/>
                </a:solidFill>
                <a:latin typeface="Consolas" panose="020B0609020204030204" pitchFamily="49" charset="0"/>
              </a:rPr>
              <a:t>severity</a:t>
            </a:r>
            <a:r>
              <a:rPr lang="de-DE" sz="1800" dirty="0">
                <a:solidFill>
                  <a:srgbClr val="000000"/>
                </a:solidFill>
                <a:latin typeface="Consolas" panose="020B0609020204030204" pitchFamily="49" charset="0"/>
              </a:rPr>
              <a:t> </a:t>
            </a:r>
            <a:r>
              <a:rPr lang="de-DE" sz="1800" dirty="0">
                <a:solidFill>
                  <a:srgbClr val="808080"/>
                </a:solidFill>
                <a:latin typeface="Consolas" panose="020B0609020204030204" pitchFamily="49" charset="0"/>
              </a:rPr>
              <a:t>=</a:t>
            </a:r>
            <a:r>
              <a:rPr lang="de-DE" sz="1800" dirty="0">
                <a:solidFill>
                  <a:srgbClr val="000000"/>
                </a:solidFill>
                <a:latin typeface="Consolas" panose="020B0609020204030204" pitchFamily="49" charset="0"/>
              </a:rPr>
              <a:t> @severity</a:t>
            </a:r>
          </a:p>
          <a:p>
            <a:r>
              <a:rPr lang="de-DE" sz="1800" dirty="0">
                <a:solidFill>
                  <a:srgbClr val="0000FF"/>
                </a:solidFill>
                <a:latin typeface="Consolas" panose="020B0609020204030204" pitchFamily="49" charset="0"/>
              </a:rPr>
              <a:t>ORDER</a:t>
            </a:r>
            <a:r>
              <a:rPr lang="de-DE" sz="1800" dirty="0">
                <a:solidFill>
                  <a:srgbClr val="000000"/>
                </a:solidFill>
                <a:latin typeface="Consolas" panose="020B0609020204030204" pitchFamily="49" charset="0"/>
              </a:rPr>
              <a:t> </a:t>
            </a:r>
            <a:r>
              <a:rPr lang="de-DE" sz="1800" dirty="0">
                <a:solidFill>
                  <a:srgbClr val="0000FF"/>
                </a:solidFill>
                <a:latin typeface="Consolas" panose="020B0609020204030204" pitchFamily="49" charset="0"/>
              </a:rPr>
              <a:t>BY</a:t>
            </a:r>
            <a:endParaRPr lang="de-DE" sz="1800" dirty="0">
              <a:solidFill>
                <a:srgbClr val="000000"/>
              </a:solidFill>
              <a:latin typeface="Consolas" panose="020B0609020204030204" pitchFamily="49" charset="0"/>
            </a:endParaRPr>
          </a:p>
          <a:p>
            <a:r>
              <a:rPr lang="de-DE" sz="1800" dirty="0">
                <a:solidFill>
                  <a:srgbClr val="000000"/>
                </a:solidFill>
                <a:latin typeface="Consolas" panose="020B0609020204030204" pitchFamily="49" charset="0"/>
              </a:rPr>
              <a:t>    </a:t>
            </a:r>
            <a:r>
              <a:rPr lang="de-DE" sz="1800" dirty="0" err="1">
                <a:solidFill>
                  <a:srgbClr val="000000"/>
                </a:solidFill>
                <a:latin typeface="Consolas" panose="020B0609020204030204" pitchFamily="49" charset="0"/>
              </a:rPr>
              <a:t>language_id</a:t>
            </a:r>
            <a:endParaRPr lang="de-DE" sz="1800" dirty="0">
              <a:solidFill>
                <a:srgbClr val="000000"/>
              </a:solidFill>
              <a:latin typeface="Consolas" panose="020B0609020204030204" pitchFamily="49" charset="0"/>
            </a:endParaRPr>
          </a:p>
          <a:p>
            <a:r>
              <a:rPr lang="de-DE" sz="1800" dirty="0">
                <a:solidFill>
                  <a:srgbClr val="808080"/>
                </a:solidFill>
                <a:latin typeface="Consolas" panose="020B0609020204030204" pitchFamily="49" charset="0"/>
              </a:rPr>
              <a:t>  , </a:t>
            </a:r>
            <a:r>
              <a:rPr lang="de-DE" sz="1800" dirty="0" err="1">
                <a:solidFill>
                  <a:srgbClr val="000000"/>
                </a:solidFill>
                <a:latin typeface="Consolas" panose="020B0609020204030204" pitchFamily="49" charset="0"/>
              </a:rPr>
              <a:t>message_id</a:t>
            </a:r>
            <a:r>
              <a:rPr lang="de-DE" sz="1800" dirty="0">
                <a:solidFill>
                  <a:srgbClr val="808080"/>
                </a:solidFill>
                <a:latin typeface="Consolas" panose="020B0609020204030204" pitchFamily="49" charset="0"/>
              </a:rPr>
              <a:t>;</a:t>
            </a:r>
          </a:p>
          <a:p>
            <a:endParaRPr lang="de-DE" sz="1800" dirty="0">
              <a:solidFill>
                <a:srgbClr val="000000"/>
              </a:solidFill>
              <a:latin typeface="Consolas" panose="020B0609020204030204" pitchFamily="49" charset="0"/>
            </a:endParaRPr>
          </a:p>
          <a:p>
            <a:r>
              <a:rPr lang="de-DE" sz="1800" dirty="0">
                <a:solidFill>
                  <a:srgbClr val="0000FF"/>
                </a:solidFill>
                <a:latin typeface="Consolas" panose="020B0609020204030204" pitchFamily="49" charset="0"/>
              </a:rPr>
              <a:t>GO</a:t>
            </a:r>
            <a:endParaRPr lang="de-DE" dirty="0">
              <a:solidFill>
                <a:srgbClr val="434343"/>
              </a:solidFill>
            </a:endParaRPr>
          </a:p>
        </p:txBody>
      </p:sp>
      <p:sp>
        <p:nvSpPr>
          <p:cNvPr id="7" name="Textfeld 6">
            <a:extLst>
              <a:ext uri="{FF2B5EF4-FFF2-40B4-BE49-F238E27FC236}">
                <a16:creationId xmlns:a16="http://schemas.microsoft.com/office/drawing/2014/main" id="{1F76BC9E-E242-4F6D-B70E-DE37C4463CF0}"/>
              </a:ext>
            </a:extLst>
          </p:cNvPr>
          <p:cNvSpPr txBox="1"/>
          <p:nvPr/>
        </p:nvSpPr>
        <p:spPr>
          <a:xfrm>
            <a:off x="5440908" y="4346442"/>
            <a:ext cx="2345113" cy="430887"/>
          </a:xfrm>
          <a:prstGeom prst="rect">
            <a:avLst/>
          </a:prstGeom>
          <a:solidFill>
            <a:schemeClr val="bg1"/>
          </a:solidFill>
        </p:spPr>
        <p:txBody>
          <a:bodyPr wrap="square" lIns="0" tIns="0" rIns="0" bIns="0" rtlCol="0">
            <a:spAutoFit/>
          </a:bodyPr>
          <a:lstStyle/>
          <a:p>
            <a:r>
              <a:rPr lang="de-DE" sz="2800" dirty="0">
                <a:latin typeface="+mj-lt"/>
              </a:rPr>
              <a:t>Density Vector</a:t>
            </a:r>
          </a:p>
        </p:txBody>
      </p:sp>
      <p:sp>
        <p:nvSpPr>
          <p:cNvPr id="8" name="Textfeld 7">
            <a:extLst>
              <a:ext uri="{FF2B5EF4-FFF2-40B4-BE49-F238E27FC236}">
                <a16:creationId xmlns:a16="http://schemas.microsoft.com/office/drawing/2014/main" id="{81479E76-CB1B-40C9-B897-64310030352F}"/>
              </a:ext>
            </a:extLst>
          </p:cNvPr>
          <p:cNvSpPr txBox="1"/>
          <p:nvPr/>
        </p:nvSpPr>
        <p:spPr>
          <a:xfrm>
            <a:off x="5440909" y="1259629"/>
            <a:ext cx="1939320" cy="430887"/>
          </a:xfrm>
          <a:prstGeom prst="rect">
            <a:avLst/>
          </a:prstGeom>
          <a:solidFill>
            <a:schemeClr val="bg1"/>
          </a:solidFill>
        </p:spPr>
        <p:txBody>
          <a:bodyPr wrap="square" lIns="0" tIns="0" rIns="0" bIns="0" rtlCol="0">
            <a:spAutoFit/>
          </a:bodyPr>
          <a:lstStyle/>
          <a:p>
            <a:r>
              <a:rPr lang="de-DE" sz="2800" dirty="0" err="1">
                <a:latin typeface="+mj-lt"/>
              </a:rPr>
              <a:t>Histogram</a:t>
            </a:r>
            <a:endParaRPr lang="de-DE" sz="2800" dirty="0">
              <a:latin typeface="+mj-lt"/>
            </a:endParaRPr>
          </a:p>
        </p:txBody>
      </p:sp>
      <p:pic>
        <p:nvPicPr>
          <p:cNvPr id="3" name="Grafik 2">
            <a:extLst>
              <a:ext uri="{FF2B5EF4-FFF2-40B4-BE49-F238E27FC236}">
                <a16:creationId xmlns:a16="http://schemas.microsoft.com/office/drawing/2014/main" id="{7140DA88-C375-4D01-BA8F-6ADE922D87D4}"/>
              </a:ext>
            </a:extLst>
          </p:cNvPr>
          <p:cNvPicPr>
            <a:picLocks noChangeAspect="1"/>
          </p:cNvPicPr>
          <p:nvPr/>
        </p:nvPicPr>
        <p:blipFill>
          <a:blip r:embed="rId3"/>
          <a:stretch>
            <a:fillRect/>
          </a:stretch>
        </p:blipFill>
        <p:spPr>
          <a:xfrm>
            <a:off x="5426666" y="1700350"/>
            <a:ext cx="4128362" cy="2440483"/>
          </a:xfrm>
          <a:prstGeom prst="rect">
            <a:avLst/>
          </a:prstGeom>
        </p:spPr>
      </p:pic>
      <p:pic>
        <p:nvPicPr>
          <p:cNvPr id="5" name="Grafik 4">
            <a:extLst>
              <a:ext uri="{FF2B5EF4-FFF2-40B4-BE49-F238E27FC236}">
                <a16:creationId xmlns:a16="http://schemas.microsoft.com/office/drawing/2014/main" id="{D0763C44-99A2-4DE7-A59E-BB3F94F549D0}"/>
              </a:ext>
            </a:extLst>
          </p:cNvPr>
          <p:cNvPicPr>
            <a:picLocks noChangeAspect="1"/>
          </p:cNvPicPr>
          <p:nvPr/>
        </p:nvPicPr>
        <p:blipFill>
          <a:blip r:embed="rId4"/>
          <a:stretch>
            <a:fillRect/>
          </a:stretch>
        </p:blipFill>
        <p:spPr>
          <a:xfrm>
            <a:off x="5440908" y="4821777"/>
            <a:ext cx="2324424" cy="466790"/>
          </a:xfrm>
          <a:prstGeom prst="rect">
            <a:avLst/>
          </a:prstGeom>
        </p:spPr>
      </p:pic>
      <p:cxnSp>
        <p:nvCxnSpPr>
          <p:cNvPr id="9" name="Gerade Verbindung mit Pfeil 8">
            <a:extLst>
              <a:ext uri="{FF2B5EF4-FFF2-40B4-BE49-F238E27FC236}">
                <a16:creationId xmlns:a16="http://schemas.microsoft.com/office/drawing/2014/main" id="{D47066B9-8451-4241-9FD6-A53658F13BCD}"/>
              </a:ext>
            </a:extLst>
          </p:cNvPr>
          <p:cNvCxnSpPr/>
          <p:nvPr/>
        </p:nvCxnSpPr>
        <p:spPr>
          <a:xfrm>
            <a:off x="3423844" y="4578880"/>
            <a:ext cx="340155"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95BF4467-BF98-4868-B3CC-3D8635F8C3C7}"/>
              </a:ext>
            </a:extLst>
          </p:cNvPr>
          <p:cNvSpPr txBox="1"/>
          <p:nvPr/>
        </p:nvSpPr>
        <p:spPr>
          <a:xfrm>
            <a:off x="3717088" y="4071048"/>
            <a:ext cx="241326" cy="1015663"/>
          </a:xfrm>
          <a:prstGeom prst="rect">
            <a:avLst/>
          </a:prstGeom>
          <a:noFill/>
        </p:spPr>
        <p:txBody>
          <a:bodyPr wrap="square" rtlCol="0">
            <a:spAutoFit/>
          </a:bodyPr>
          <a:lstStyle/>
          <a:p>
            <a:r>
              <a:rPr lang="de-DE" sz="6000" dirty="0"/>
              <a:t>?</a:t>
            </a:r>
          </a:p>
        </p:txBody>
      </p:sp>
      <p:sp>
        <p:nvSpPr>
          <p:cNvPr id="17" name="Geschweifte Klammer links 16">
            <a:extLst>
              <a:ext uri="{FF2B5EF4-FFF2-40B4-BE49-F238E27FC236}">
                <a16:creationId xmlns:a16="http://schemas.microsoft.com/office/drawing/2014/main" id="{60E243F5-58F1-4BD1-98C2-9987E226E689}"/>
              </a:ext>
            </a:extLst>
          </p:cNvPr>
          <p:cNvSpPr/>
          <p:nvPr/>
        </p:nvSpPr>
        <p:spPr>
          <a:xfrm rot="10800000">
            <a:off x="6280720" y="1726820"/>
            <a:ext cx="396236" cy="2344000"/>
          </a:xfrm>
          <a:prstGeom prst="leftBrace">
            <a:avLst>
              <a:gd name="adj1" fmla="val 112441"/>
              <a:gd name="adj2" fmla="val 50000"/>
            </a:avLst>
          </a:prstGeom>
          <a:ln w="28575" cap="rnd">
            <a:solidFill>
              <a:srgbClr val="FF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Geschweifte Klammer links 17">
            <a:extLst>
              <a:ext uri="{FF2B5EF4-FFF2-40B4-BE49-F238E27FC236}">
                <a16:creationId xmlns:a16="http://schemas.microsoft.com/office/drawing/2014/main" id="{DE009A7E-A963-4691-9F19-6DF5B6EA528C}"/>
              </a:ext>
            </a:extLst>
          </p:cNvPr>
          <p:cNvSpPr/>
          <p:nvPr/>
        </p:nvSpPr>
        <p:spPr>
          <a:xfrm>
            <a:off x="5381299" y="1726820"/>
            <a:ext cx="396236" cy="2344000"/>
          </a:xfrm>
          <a:prstGeom prst="leftBrace">
            <a:avLst>
              <a:gd name="adj1" fmla="val 112441"/>
              <a:gd name="adj2" fmla="val 50000"/>
            </a:avLst>
          </a:prstGeom>
          <a:ln w="28575" cap="rnd">
            <a:solidFill>
              <a:srgbClr val="FF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3" name="Gerade Verbindung mit Pfeil 12">
            <a:extLst>
              <a:ext uri="{FF2B5EF4-FFF2-40B4-BE49-F238E27FC236}">
                <a16:creationId xmlns:a16="http://schemas.microsoft.com/office/drawing/2014/main" id="{918250A3-D437-4A34-8017-0A88F944A0E5}"/>
              </a:ext>
            </a:extLst>
          </p:cNvPr>
          <p:cNvCxnSpPr>
            <a:cxnSpLocks/>
            <a:endCxn id="18" idx="1"/>
          </p:cNvCxnSpPr>
          <p:nvPr/>
        </p:nvCxnSpPr>
        <p:spPr>
          <a:xfrm flipV="1">
            <a:off x="4252888" y="2898820"/>
            <a:ext cx="1128411" cy="1657645"/>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3F38580-6B02-4F30-80BD-2C4DAFC27104}"/>
              </a:ext>
            </a:extLst>
          </p:cNvPr>
          <p:cNvCxnSpPr>
            <a:cxnSpLocks/>
          </p:cNvCxnSpPr>
          <p:nvPr/>
        </p:nvCxnSpPr>
        <p:spPr>
          <a:xfrm>
            <a:off x="4282843" y="4556465"/>
            <a:ext cx="1490895" cy="498707"/>
          </a:xfrm>
          <a:prstGeom prst="straightConnector1">
            <a:avLst/>
          </a:prstGeom>
          <a:ln w="254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B9C8DFC1-ED40-4AFF-8E5F-D432949482F8}"/>
              </a:ext>
            </a:extLst>
          </p:cNvPr>
          <p:cNvCxnSpPr>
            <a:cxnSpLocks/>
          </p:cNvCxnSpPr>
          <p:nvPr/>
        </p:nvCxnSpPr>
        <p:spPr>
          <a:xfrm flipH="1" flipV="1">
            <a:off x="2747586" y="4655590"/>
            <a:ext cx="2960976" cy="533852"/>
          </a:xfrm>
          <a:prstGeom prst="straightConnector1">
            <a:avLst/>
          </a:prstGeom>
          <a:ln w="254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745067"/>
      </p:ext>
    </p:extLst>
  </p:cSld>
  <p:clrMapOvr>
    <a:masterClrMapping/>
  </p:clrMapOvr>
</p:sld>
</file>

<file path=ppt/theme/theme1.xml><?xml version="1.0" encoding="utf-8"?>
<a:theme xmlns:a="http://schemas.openxmlformats.org/drawingml/2006/main" name="Office Theme">
  <a:themeElements>
    <a:clrScheme name="Devoteam Template 2019 - colors">
      <a:dk1>
        <a:srgbClr val="53565A"/>
      </a:dk1>
      <a:lt1>
        <a:srgbClr val="FFFFFF"/>
      </a:lt1>
      <a:dk2>
        <a:srgbClr val="F8485E"/>
      </a:dk2>
      <a:lt2>
        <a:srgbClr val="FCC354"/>
      </a:lt2>
      <a:accent1>
        <a:srgbClr val="4A8CCA"/>
      </a:accent1>
      <a:accent2>
        <a:srgbClr val="5AB891"/>
      </a:accent2>
      <a:accent3>
        <a:srgbClr val="EC68A3"/>
      </a:accent3>
      <a:accent4>
        <a:srgbClr val="63238C"/>
      </a:accent4>
      <a:accent5>
        <a:srgbClr val="D7EBE7"/>
      </a:accent5>
      <a:accent6>
        <a:srgbClr val="F2F5D8"/>
      </a:accent6>
      <a:hlink>
        <a:srgbClr val="FCC354"/>
      </a:hlink>
      <a:folHlink>
        <a:srgbClr val="EFEEEE"/>
      </a:folHlink>
    </a:clrScheme>
    <a:fontScheme name="Montserrat font">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D77903E6165DB429CF1391639AEAD84" ma:contentTypeVersion="11" ma:contentTypeDescription="Create a new document." ma:contentTypeScope="" ma:versionID="68f4bb7ffaf2d8d68500929123906bd5">
  <xsd:schema xmlns:xsd="http://www.w3.org/2001/XMLSchema" xmlns:xs="http://www.w3.org/2001/XMLSchema" xmlns:p="http://schemas.microsoft.com/office/2006/metadata/properties" xmlns:ns3="8b538a4b-d02b-4bd1-b130-e1114e569f2f" xmlns:ns4="9ae33d1e-cdbe-4e22-9dc9-70f9369b53ac" targetNamespace="http://schemas.microsoft.com/office/2006/metadata/properties" ma:root="true" ma:fieldsID="4214ab6c110a9d1ca9dcb2b371aede64" ns3:_="" ns4:_="">
    <xsd:import namespace="8b538a4b-d02b-4bd1-b130-e1114e569f2f"/>
    <xsd:import namespace="9ae33d1e-cdbe-4e22-9dc9-70f9369b53a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538a4b-d02b-4bd1-b130-e1114e569f2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e33d1e-cdbe-4e22-9dc9-70f9369b53a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4BB4AB-3554-4E89-8A72-8118E1D79D15}">
  <ds:schemaRefs>
    <ds:schemaRef ds:uri="9ae33d1e-cdbe-4e22-9dc9-70f9369b53ac"/>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schemas.microsoft.com/office/infopath/2007/PartnerControls"/>
    <ds:schemaRef ds:uri="http://purl.org/dc/elements/1.1/"/>
    <ds:schemaRef ds:uri="8b538a4b-d02b-4bd1-b130-e1114e569f2f"/>
    <ds:schemaRef ds:uri="http://www.w3.org/XML/1998/namespace"/>
    <ds:schemaRef ds:uri="http://purl.org/dc/terms/"/>
  </ds:schemaRefs>
</ds:datastoreItem>
</file>

<file path=customXml/itemProps2.xml><?xml version="1.0" encoding="utf-8"?>
<ds:datastoreItem xmlns:ds="http://schemas.openxmlformats.org/officeDocument/2006/customXml" ds:itemID="{8CD09009-13B7-45E7-AB05-0E7EEE48E27F}">
  <ds:schemaRefs>
    <ds:schemaRef ds:uri="http://schemas.microsoft.com/sharepoint/v3/contenttype/forms"/>
  </ds:schemaRefs>
</ds:datastoreItem>
</file>

<file path=customXml/itemProps3.xml><?xml version="1.0" encoding="utf-8"?>
<ds:datastoreItem xmlns:ds="http://schemas.openxmlformats.org/officeDocument/2006/customXml" ds:itemID="{BFFEB34C-A62B-4AEE-A6AB-383542C5D6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538a4b-d02b-4bd1-b130-e1114e569f2f"/>
    <ds:schemaRef ds:uri="9ae33d1e-cdbe-4e22-9dc9-70f9369b53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1338</Words>
  <Application>Microsoft Office PowerPoint</Application>
  <PresentationFormat>Breitbild</PresentationFormat>
  <Paragraphs>168</Paragraphs>
  <Slides>14</Slides>
  <Notes>11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14</vt:i4>
      </vt:variant>
    </vt:vector>
  </HeadingPairs>
  <TitlesOfParts>
    <vt:vector size="22" baseType="lpstr">
      <vt:lpstr>Arial</vt:lpstr>
      <vt:lpstr>Calibri</vt:lpstr>
      <vt:lpstr>Consolas</vt:lpstr>
      <vt:lpstr>Montserrat</vt:lpstr>
      <vt:lpstr>Montserrat Bold</vt:lpstr>
      <vt:lpstr>Systemschrift</vt:lpstr>
      <vt:lpstr>Verdana</vt:lpstr>
      <vt:lpstr>Office Theme</vt:lpstr>
      <vt:lpstr>Why you don't test queries with variables</vt:lpstr>
      <vt:lpstr>PowerPoint-Präsentation</vt:lpstr>
      <vt:lpstr>PowerPoint-Präsentation</vt:lpstr>
      <vt:lpstr>PowerPoint-Präsentation</vt:lpstr>
      <vt:lpstr>1</vt:lpstr>
      <vt:lpstr>Query Execution and Process Life Cycle</vt:lpstr>
      <vt:lpstr>2</vt:lpstr>
      <vt:lpstr>Elements of Statistics</vt:lpstr>
      <vt:lpstr>Use of the Density Vector</vt:lpstr>
      <vt:lpstr>Use of the Histogram</vt:lpstr>
      <vt:lpstr>3</vt:lpstr>
      <vt:lpstr>Solutions despite the use of variables?</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Anabelle Gerardy</dc:creator>
  <cp:lastModifiedBy>Weisheidinger, Nina</cp:lastModifiedBy>
  <cp:revision>122</cp:revision>
  <dcterms:created xsi:type="dcterms:W3CDTF">2019-09-05T16:31:44Z</dcterms:created>
  <dcterms:modified xsi:type="dcterms:W3CDTF">2021-03-11T20:53:40Z</dcterms:modified>
</cp:coreProperties>
</file>